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6" r:id="rId3"/>
    <p:sldMasterId id="2147483738" r:id="rId4"/>
    <p:sldMasterId id="2147483775" r:id="rId5"/>
  </p:sldMasterIdLst>
  <p:notesMasterIdLst>
    <p:notesMasterId r:id="rId15"/>
  </p:notesMasterIdLst>
  <p:handoutMasterIdLst>
    <p:handoutMasterId r:id="rId16"/>
  </p:handoutMasterIdLst>
  <p:sldIdLst>
    <p:sldId id="282" r:id="rId6"/>
    <p:sldId id="390" r:id="rId7"/>
    <p:sldId id="396" r:id="rId8"/>
    <p:sldId id="410" r:id="rId9"/>
    <p:sldId id="403" r:id="rId10"/>
    <p:sldId id="400" r:id="rId11"/>
    <p:sldId id="412" r:id="rId12"/>
    <p:sldId id="406" r:id="rId13"/>
    <p:sldId id="319" r:id="rId14"/>
  </p:sldIdLst>
  <p:sldSz cx="12192000" cy="6858000"/>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6E"/>
    <a:srgbClr val="4680A8"/>
    <a:srgbClr val="E3E3E5"/>
    <a:srgbClr val="F7F8FA"/>
    <a:srgbClr val="D5E1EF"/>
    <a:srgbClr val="DBE5F1"/>
    <a:srgbClr val="ECF1F8"/>
    <a:srgbClr val="CBD9EB"/>
    <a:srgbClr val="C2D3E8"/>
    <a:srgbClr val="C1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879" autoAdjust="0"/>
  </p:normalViewPr>
  <p:slideViewPr>
    <p:cSldViewPr>
      <p:cViewPr varScale="1">
        <p:scale>
          <a:sx n="83" d="100"/>
          <a:sy n="83" d="100"/>
        </p:scale>
        <p:origin x="586" y="62"/>
      </p:cViewPr>
      <p:guideLst>
        <p:guide orient="horz" pos="1933"/>
        <p:guide pos="3840"/>
      </p:guideLst>
    </p:cSldViewPr>
  </p:slideViewPr>
  <p:notesTextViewPr>
    <p:cViewPr>
      <p:scale>
        <a:sx n="1" d="1"/>
        <a:sy n="1" d="1"/>
      </p:scale>
      <p:origin x="0" y="0"/>
    </p:cViewPr>
  </p:notesTextViewPr>
  <p:sorterViewPr>
    <p:cViewPr>
      <p:scale>
        <a:sx n="70" d="100"/>
        <a:sy n="70" d="100"/>
      </p:scale>
      <p:origin x="0" y="9702"/>
    </p:cViewPr>
  </p:sorterViewPr>
  <p:notesViewPr>
    <p:cSldViewPr>
      <p:cViewPr varScale="1">
        <p:scale>
          <a:sx n="81" d="100"/>
          <a:sy n="81" d="100"/>
        </p:scale>
        <p:origin x="-195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564F9C5-7526-411C-ACCA-45D16A20F833}" type="datetimeFigureOut">
              <a:rPr lang="bg-BG" smtClean="0"/>
              <a:pPr/>
              <a:t>6.7.2023 г.</a:t>
            </a:fld>
            <a:endParaRPr lang="bg-BG"/>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C998338-DC69-4446-9CDE-7E6CCF192F63}" type="slidenum">
              <a:rPr lang="bg-BG" smtClean="0"/>
              <a:pPr/>
              <a:t>‹#›</a:t>
            </a:fld>
            <a:endParaRPr lang="bg-BG"/>
          </a:p>
        </p:txBody>
      </p:sp>
    </p:spTree>
    <p:extLst>
      <p:ext uri="{BB962C8B-B14F-4D97-AF65-F5344CB8AC3E}">
        <p14:creationId xmlns:p14="http://schemas.microsoft.com/office/powerpoint/2010/main" val="183937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A9540A-1663-4AFE-B4B1-8D243957DD97}" type="datetimeFigureOut">
              <a:rPr lang="bg-BG" smtClean="0"/>
              <a:pPr/>
              <a:t>6.7.2023 г.</a:t>
            </a:fld>
            <a:endParaRPr lang="bg-BG"/>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E308B1-A79D-4B3E-AC75-3DB0A22CED25}" type="slidenum">
              <a:rPr lang="bg-BG" smtClean="0"/>
              <a:pPr/>
              <a:t>‹#›</a:t>
            </a:fld>
            <a:endParaRPr lang="bg-BG"/>
          </a:p>
        </p:txBody>
      </p:sp>
    </p:spTree>
    <p:extLst>
      <p:ext uri="{BB962C8B-B14F-4D97-AF65-F5344CB8AC3E}">
        <p14:creationId xmlns:p14="http://schemas.microsoft.com/office/powerpoint/2010/main" val="229581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3E308B1-A79D-4B3E-AC75-3DB0A22CED25}" type="slidenum">
              <a:rPr lang="bg-BG" smtClean="0"/>
              <a:pPr/>
              <a:t>1</a:t>
            </a:fld>
            <a:endParaRPr lang="bg-BG"/>
          </a:p>
        </p:txBody>
      </p:sp>
    </p:spTree>
    <p:extLst>
      <p:ext uri="{BB962C8B-B14F-4D97-AF65-F5344CB8AC3E}">
        <p14:creationId xmlns:p14="http://schemas.microsoft.com/office/powerpoint/2010/main" val="427782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3E308B1-A79D-4B3E-AC75-3DB0A22CED25}" type="slidenum">
              <a:rPr lang="bg-BG" smtClean="0"/>
              <a:pPr/>
              <a:t>9</a:t>
            </a:fld>
            <a:endParaRPr lang="bg-BG"/>
          </a:p>
        </p:txBody>
      </p:sp>
    </p:spTree>
    <p:extLst>
      <p:ext uri="{BB962C8B-B14F-4D97-AF65-F5344CB8AC3E}">
        <p14:creationId xmlns:p14="http://schemas.microsoft.com/office/powerpoint/2010/main" val="42778228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4.xml"/><Relationship Id="rId4" Type="http://schemas.microsoft.com/office/2007/relationships/hdphoto" Target="../media/hdphoto6.wdp"/></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2.jpeg"/><Relationship Id="rId1" Type="http://schemas.openxmlformats.org/officeDocument/2006/relationships/slideMaster" Target="../slideMasters/slideMaster4.xml"/><Relationship Id="rId4" Type="http://schemas.openxmlformats.org/officeDocument/2006/relationships/image" Target="../media/image5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9.png"/><Relationship Id="rId1" Type="http://schemas.openxmlformats.org/officeDocument/2006/relationships/slideMaster" Target="../slideMasters/slideMaster5.xml"/><Relationship Id="rId4" Type="http://schemas.openxmlformats.org/officeDocument/2006/relationships/image" Target="../media/image6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Master" Target="../slideMasters/slideMaster5.xml"/><Relationship Id="rId5" Type="http://schemas.openxmlformats.org/officeDocument/2006/relationships/image" Target="../media/image39.png"/><Relationship Id="rId4" Type="http://schemas.openxmlformats.org/officeDocument/2006/relationships/image" Target="../media/image42.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Master" Target="../slideMasters/slideMaster5.xml"/><Relationship Id="rId5" Type="http://schemas.openxmlformats.org/officeDocument/2006/relationships/image" Target="../media/image39.png"/><Relationship Id="rId4" Type="http://schemas.openxmlformats.org/officeDocument/2006/relationships/image" Target="../media/image42.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1.png"/><Relationship Id="rId1" Type="http://schemas.openxmlformats.org/officeDocument/2006/relationships/slideMaster" Target="../slideMasters/slideMaster5.xml"/><Relationship Id="rId5" Type="http://schemas.openxmlformats.org/officeDocument/2006/relationships/image" Target="../media/image39.png"/><Relationship Id="rId4" Type="http://schemas.openxmlformats.org/officeDocument/2006/relationships/image" Target="../media/image37.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61.pn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1.png"/><Relationship Id="rId1" Type="http://schemas.openxmlformats.org/officeDocument/2006/relationships/slideMaster" Target="../slideMasters/slideMaster5.xml"/><Relationship Id="rId4" Type="http://schemas.openxmlformats.org/officeDocument/2006/relationships/image" Target="../media/image62.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1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1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slide" Target="../slides/slide1.xml"/><Relationship Id="rId4" Type="http://schemas.openxmlformats.org/officeDocument/2006/relationships/image" Target="../media/image20.png"/><Relationship Id="rId9"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Master" Target="../slideMasters/slideMaster3.xml"/><Relationship Id="rId4" Type="http://schemas.microsoft.com/office/2007/relationships/hdphoto" Target="../media/hdphoto6.wdp"/></Relationships>
</file>

<file path=ppt/slideLayouts/_rels/slideLayout5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6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6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8.png"/></Relationships>
</file>

<file path=ppt/slideLayouts/_rels/slideLayout8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9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895079"/>
            <a:ext cx="8208235"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0BCD38-403A-49C0-965E-0921CF076A4F}" type="datetimeFigureOut">
              <a:rPr lang="bg-BG" smtClean="0"/>
              <a:pPr/>
              <a:t>6.7.2023 г.</a:t>
            </a:fld>
            <a:endParaRPr lang="bg-BG"/>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60453A-FCB4-423A-95B8-DAF69A29FAC3}" type="slidenum">
              <a:rPr lang="bg-BG" smtClean="0"/>
              <a:pPr/>
              <a:t>‹#›</a:t>
            </a:fld>
            <a:endParaRPr lang="bg-BG"/>
          </a:p>
        </p:txBody>
      </p:sp>
      <p:sp>
        <p:nvSpPr>
          <p:cNvPr id="16"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7" name="Контейнер за долния колонтитул 4"/>
          <p:cNvSpPr txBox="1">
            <a:spLocks/>
          </p:cNvSpPr>
          <p:nvPr userDrawn="1"/>
        </p:nvSpPr>
        <p:spPr>
          <a:xfrm>
            <a:off x="9295624" y="6165304"/>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400" dirty="0">
                <a:solidFill>
                  <a:schemeClr val="bg1"/>
                </a:solidFill>
                <a:latin typeface="Verdana" pitchFamily="34" charset="0"/>
                <a:ea typeface="Verdana" pitchFamily="34" charset="0"/>
                <a:cs typeface="Verdana" pitchFamily="34" charset="0"/>
              </a:rPr>
              <a:t>www.bia-bg.com</a:t>
            </a:r>
            <a:endParaRPr lang="bg-BG" sz="1400" dirty="0">
              <a:solidFill>
                <a:schemeClr val="bg1"/>
              </a:solidFill>
              <a:latin typeface="Verdana" pitchFamily="34" charset="0"/>
              <a:ea typeface="Verdana" pitchFamily="34" charset="0"/>
              <a:cs typeface="Verdana" pitchFamily="34" charset="0"/>
            </a:endParaRPr>
          </a:p>
        </p:txBody>
      </p:sp>
      <p:sp>
        <p:nvSpPr>
          <p:cNvPr id="19"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5" name="Group 24"/>
          <p:cNvGrpSpPr/>
          <p:nvPr userDrawn="1"/>
        </p:nvGrpSpPr>
        <p:grpSpPr>
          <a:xfrm>
            <a:off x="0" y="5445226"/>
            <a:ext cx="12192000" cy="1440159"/>
            <a:chOff x="0" y="5373216"/>
            <a:chExt cx="9144000" cy="1440159"/>
          </a:xfrm>
        </p:grpSpPr>
        <p:sp>
          <p:nvSpPr>
            <p:cNvPr id="22"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Arial" pitchFamily="34" charset="0"/>
              </a:endParaRPr>
            </a:p>
          </p:txBody>
        </p:sp>
        <p:sp>
          <p:nvSpPr>
            <p:cNvPr id="23"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Arial" pitchFamily="34" charset="0"/>
                <a:ea typeface="ＭＳ Ｐゴシック" pitchFamily="-97" charset="-128"/>
              </a:endParaRPr>
            </a:p>
          </p:txBody>
        </p:sp>
      </p:grpSp>
      <p:sp>
        <p:nvSpPr>
          <p:cNvPr id="28"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flipH="1">
            <a:off x="8976321" y="2924943"/>
            <a:ext cx="3200092" cy="2514359"/>
          </a:xfrm>
          <a:prstGeom prst="rect">
            <a:avLst/>
          </a:prstGeom>
        </p:spPr>
      </p:pic>
    </p:spTree>
    <p:extLst>
      <p:ext uri="{BB962C8B-B14F-4D97-AF65-F5344CB8AC3E}">
        <p14:creationId xmlns:p14="http://schemas.microsoft.com/office/powerpoint/2010/main" val="144355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r="2205"/>
          <a:stretch/>
        </p:blipFill>
        <p:spPr>
          <a:xfrm>
            <a:off x="9309400" y="1484785"/>
            <a:ext cx="2882601" cy="3960440"/>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userDrawn="1"/>
        </p:nvPicPr>
        <p:blipFill rotWithShape="1">
          <a:blip r:embed="rId3" cstate="email">
            <a:lum bright="70000" contrast="-70000"/>
            <a:extLst>
              <a:ext uri="{BEBA8EAE-BF5A-486C-A8C5-ECC9F3942E4B}">
                <a14:imgProps xmlns:a14="http://schemas.microsoft.com/office/drawing/2010/main">
                  <a14:imgLayer r:embed="rId4">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Tree>
    <p:extLst>
      <p:ext uri="{BB962C8B-B14F-4D97-AF65-F5344CB8AC3E}">
        <p14:creationId xmlns:p14="http://schemas.microsoft.com/office/powerpoint/2010/main" val="28987061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p:nvPr/>
        </p:nvSpPr>
        <p:spPr>
          <a:xfrm>
            <a:off x="0" y="-27384"/>
            <a:ext cx="12192000"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839200" y="188640"/>
            <a:ext cx="2743200" cy="5851525"/>
          </a:xfrm>
        </p:spPr>
        <p:txBody>
          <a:bodyPr vert="eaVert"/>
          <a:lstStyle>
            <a:lvl1pPr>
              <a:defRPr>
                <a:solidFill>
                  <a:schemeClr val="accent1">
                    <a:lumMod val="75000"/>
                  </a:schemeClr>
                </a:solidFill>
              </a:defRPr>
            </a:lvl1pPr>
          </a:lstStyle>
          <a:p>
            <a:r>
              <a:rPr lang="en-US"/>
              <a:t>Click to edit Master title style</a:t>
            </a:r>
            <a:endParaRPr lang="bg-BG"/>
          </a:p>
        </p:txBody>
      </p:sp>
      <p:sp>
        <p:nvSpPr>
          <p:cNvPr id="3" name="Vertical Text Placeholder 2"/>
          <p:cNvSpPr>
            <a:spLocks noGrp="1"/>
          </p:cNvSpPr>
          <p:nvPr>
            <p:ph type="body" orient="vert" idx="1"/>
          </p:nvPr>
        </p:nvSpPr>
        <p:spPr>
          <a:xfrm>
            <a:off x="609600" y="188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608779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9_Title and Content">
    <p:spTree>
      <p:nvGrpSpPr>
        <p:cNvPr id="1" name=""/>
        <p:cNvGrpSpPr/>
        <p:nvPr/>
      </p:nvGrpSpPr>
      <p:grpSpPr>
        <a:xfrm>
          <a:off x="0" y="0"/>
          <a:ext cx="0" cy="0"/>
          <a:chOff x="0" y="0"/>
          <a:chExt cx="0" cy="0"/>
        </a:xfrm>
      </p:grpSpPr>
      <p:sp>
        <p:nvSpPr>
          <p:cNvPr id="13" name="Flowchart: Off-page Connector 12"/>
          <p:cNvSpPr/>
          <p:nvPr/>
        </p:nvSpPr>
        <p:spPr>
          <a:xfrm rot="16200000">
            <a:off x="-1935094" y="1965175"/>
            <a:ext cx="6858000" cy="2927648"/>
          </a:xfrm>
          <a:prstGeom prst="flowChartOffpageConnector">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Flowchart: Off-page Connector 13"/>
          <p:cNvSpPr/>
          <p:nvPr/>
        </p:nvSpPr>
        <p:spPr>
          <a:xfrm rot="16200000">
            <a:off x="-1965174" y="1965174"/>
            <a:ext cx="6858000" cy="2927649"/>
          </a:xfrm>
          <a:prstGeom prst="flowChartOffpageConnector">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p:nvPr>
        </p:nvSpPr>
        <p:spPr>
          <a:xfrm>
            <a:off x="2" y="0"/>
            <a:ext cx="2957729" cy="6858000"/>
          </a:xfrm>
        </p:spPr>
        <p:txBody>
          <a:bodyPr/>
          <a:lstStyle>
            <a:lvl1pPr algn="ctr">
              <a:defRPr/>
            </a:lvl1pPr>
          </a:lstStyle>
          <a:p>
            <a:r>
              <a:rPr lang="en-US"/>
              <a:t>Click to edit Master title style</a:t>
            </a:r>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34577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21_Title and Content">
    <p:spTree>
      <p:nvGrpSpPr>
        <p:cNvPr id="1" name=""/>
        <p:cNvGrpSpPr/>
        <p:nvPr/>
      </p:nvGrpSpPr>
      <p:grpSpPr>
        <a:xfrm>
          <a:off x="0" y="0"/>
          <a:ext cx="0" cy="0"/>
          <a:chOff x="0" y="0"/>
          <a:chExt cx="0" cy="0"/>
        </a:xfrm>
      </p:grpSpPr>
      <p:sp>
        <p:nvSpPr>
          <p:cNvPr id="13" name="Flowchart: Off-page Connector 12"/>
          <p:cNvSpPr/>
          <p:nvPr/>
        </p:nvSpPr>
        <p:spPr>
          <a:xfrm rot="16200000">
            <a:off x="-530940" y="561016"/>
            <a:ext cx="6858001" cy="5735959"/>
          </a:xfrm>
          <a:prstGeom prst="flowChartOffpageConnector">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Flowchart: Off-page Connector 13"/>
          <p:cNvSpPr/>
          <p:nvPr/>
        </p:nvSpPr>
        <p:spPr>
          <a:xfrm rot="16200000">
            <a:off x="-561013" y="561018"/>
            <a:ext cx="6858002" cy="5735960"/>
          </a:xfrm>
          <a:prstGeom prst="flowChartOffpageConnector">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02" y="5681448"/>
            <a:ext cx="1566917" cy="10730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55003" y="2488019"/>
            <a:ext cx="2073526" cy="1903227"/>
          </a:xfrm>
        </p:spPr>
        <p:txBody>
          <a:bodyPr/>
          <a:lstStyle>
            <a:lvl1pPr algn="l">
              <a:defRPr/>
            </a:lvl1pPr>
          </a:lstStyle>
          <a:p>
            <a:r>
              <a:rPr lang="en-US"/>
              <a:t>Click to edit Master title style</a:t>
            </a:r>
            <a:endParaRPr lang="bg-BG" dirty="0"/>
          </a:p>
        </p:txBody>
      </p:sp>
      <p:sp>
        <p:nvSpPr>
          <p:cNvPr id="6" name="Flowchart: Off-page Connector 5"/>
          <p:cNvSpPr/>
          <p:nvPr/>
        </p:nvSpPr>
        <p:spPr>
          <a:xfrm rot="16200000">
            <a:off x="-530946" y="561016"/>
            <a:ext cx="6858001" cy="5735959"/>
          </a:xfrm>
          <a:prstGeom prst="flowChartOffpageConnector">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Flowchart: Off-page Connector 6"/>
          <p:cNvSpPr/>
          <p:nvPr/>
        </p:nvSpPr>
        <p:spPr>
          <a:xfrm rot="16200000">
            <a:off x="-561019" y="561017"/>
            <a:ext cx="6858002" cy="5735961"/>
          </a:xfrm>
          <a:prstGeom prst="flowChartOffpageConnector">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Picture 10"/>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colorTemperature colorTemp="5325"/>
                    </a14:imgEffect>
                    <a14:imgEffect>
                      <a14:saturation sat="296000"/>
                    </a14:imgEffect>
                    <a14:imgEffect>
                      <a14:brightnessContrast bright="-40000" contrast="-20000"/>
                    </a14:imgEffect>
                  </a14:imgLayer>
                </a14:imgProps>
              </a:ext>
              <a:ext uri="{28A0092B-C50C-407E-A947-70E740481C1C}">
                <a14:useLocalDpi xmlns:a14="http://schemas.microsoft.com/office/drawing/2010/main"/>
              </a:ext>
            </a:extLst>
          </a:blip>
          <a:srcRect t="5628" r="62514" b="13122"/>
          <a:stretch/>
        </p:blipFill>
        <p:spPr>
          <a:xfrm>
            <a:off x="-6" y="2707329"/>
            <a:ext cx="2742053" cy="4047165"/>
          </a:xfrm>
          <a:prstGeom prst="rect">
            <a:avLst/>
          </a:prstGeom>
        </p:spPr>
      </p:pic>
    </p:spTree>
    <p:extLst>
      <p:ext uri="{BB962C8B-B14F-4D97-AF65-F5344CB8AC3E}">
        <p14:creationId xmlns:p14="http://schemas.microsoft.com/office/powerpoint/2010/main" val="7406491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6712"/>
          </a:xfrm>
        </p:spPr>
        <p:txBody>
          <a:bodyPr>
            <a:normAutofit/>
          </a:bodyPr>
          <a:lstStyle>
            <a:lvl1pPr>
              <a:defRPr sz="3200" b="1">
                <a:solidFill>
                  <a:schemeClr val="bg1"/>
                </a:solidFill>
                <a:effectLst/>
                <a:latin typeface="Arial" pitchFamily="34" charset="0"/>
                <a:cs typeface="Arial"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609600" y="6356351"/>
            <a:ext cx="2844800" cy="365125"/>
          </a:xfrm>
          <a:prstGeom prst="rect">
            <a:avLst/>
          </a:prstGeom>
        </p:spPr>
        <p:txBody>
          <a:bodyPr/>
          <a:lstStyle>
            <a:lvl1pPr>
              <a:defRPr>
                <a:latin typeface="Arial" pitchFamily="34" charset="0"/>
                <a:cs typeface="Arial" pitchFamily="34" charset="0"/>
              </a:defRPr>
            </a:lvl1pPr>
          </a:lstStyle>
          <a:p>
            <a:fld id="{350BCD38-403A-49C0-965E-0921CF076A4F}" type="datetimeFigureOut">
              <a:rPr lang="bg-BG" smtClean="0"/>
              <a:pPr/>
              <a:t>6.7.2023 г.</a:t>
            </a:fld>
            <a:endParaRPr lang="bg-BG"/>
          </a:p>
        </p:txBody>
      </p:sp>
      <p:sp>
        <p:nvSpPr>
          <p:cNvPr id="10"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1" name="Slide Number Placeholder 5"/>
          <p:cNvSpPr>
            <a:spLocks noGrp="1"/>
          </p:cNvSpPr>
          <p:nvPr>
            <p:ph type="sldNum" sz="quarter" idx="12"/>
          </p:nvPr>
        </p:nvSpPr>
        <p:spPr>
          <a:xfrm>
            <a:off x="8533005" y="6367886"/>
            <a:ext cx="2844800" cy="365125"/>
          </a:xfrm>
          <a:prstGeom prst="rect">
            <a:avLst/>
          </a:prstGeom>
        </p:spPr>
        <p:txBody>
          <a:bodyPr/>
          <a:lstStyle>
            <a:lvl1pPr>
              <a:defRPr>
                <a:latin typeface="Arial" pitchFamily="34" charset="0"/>
                <a:cs typeface="Arial" pitchFamily="34" charset="0"/>
              </a:defRPr>
            </a:lvl1pPr>
          </a:lstStyle>
          <a:p>
            <a:fld id="{6660453A-FCB4-423A-95B8-DAF69A29FAC3}" type="slidenum">
              <a:rPr lang="bg-BG" smtClean="0"/>
              <a:pPr/>
              <a:t>‹#›</a:t>
            </a:fld>
            <a:endParaRPr lang="bg-BG"/>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6560" y="6334970"/>
            <a:ext cx="947065" cy="4309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323834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sp>
        <p:nvSpPr>
          <p:cNvPr id="5" name="Freeform 4"/>
          <p:cNvSpPr/>
          <p:nvPr/>
        </p:nvSpPr>
        <p:spPr>
          <a:xfrm flipH="1">
            <a:off x="0" y="439068"/>
            <a:ext cx="12192000"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Freeform 5"/>
          <p:cNvSpPr/>
          <p:nvPr/>
        </p:nvSpPr>
        <p:spPr>
          <a:xfrm flipH="1">
            <a:off x="0" y="457212"/>
            <a:ext cx="12192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Freeform 6"/>
          <p:cNvSpPr/>
          <p:nvPr/>
        </p:nvSpPr>
        <p:spPr>
          <a:xfrm flipH="1">
            <a:off x="0" y="551344"/>
            <a:ext cx="12192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0"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1"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itchFamily="34" charset="0"/>
                <a:cs typeface="Arial" pitchFamily="34" charset="0"/>
              </a:defRPr>
            </a:lvl1pPr>
          </a:lstStyle>
          <a:p>
            <a:fld id="{6660453A-FCB4-423A-95B8-DAF69A29FAC3}" type="slidenum">
              <a:rPr lang="bg-BG" smtClean="0"/>
              <a:pPr/>
              <a:t>‹#›</a:t>
            </a:fld>
            <a:endParaRPr lang="bg-BG"/>
          </a:p>
        </p:txBody>
      </p:sp>
      <p:sp>
        <p:nvSpPr>
          <p:cNvPr id="15"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6"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7"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spTree>
    <p:extLst>
      <p:ext uri="{BB962C8B-B14F-4D97-AF65-F5344CB8AC3E}">
        <p14:creationId xmlns:p14="http://schemas.microsoft.com/office/powerpoint/2010/main" val="2692086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12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1"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itchFamily="34" charset="0"/>
                <a:cs typeface="Arial" pitchFamily="34" charset="0"/>
              </a:defRPr>
            </a:lvl1pPr>
          </a:lstStyle>
          <a:p>
            <a:fld id="{6660453A-FCB4-423A-95B8-DAF69A29FAC3}" type="slidenum">
              <a:rPr lang="bg-BG" smtClean="0"/>
              <a:pPr/>
              <a:t>‹#›</a:t>
            </a:fld>
            <a:endParaRPr lang="bg-BG"/>
          </a:p>
        </p:txBody>
      </p:sp>
      <p:sp>
        <p:nvSpPr>
          <p:cNvPr id="12" name="TextBox 11"/>
          <p:cNvSpPr txBox="1"/>
          <p:nvPr/>
        </p:nvSpPr>
        <p:spPr>
          <a:xfrm>
            <a:off x="9744406" y="6453337"/>
            <a:ext cx="2208245" cy="307777"/>
          </a:xfrm>
          <a:prstGeom prst="rect">
            <a:avLst/>
          </a:prstGeom>
          <a:noFill/>
        </p:spPr>
        <p:txBody>
          <a:bodyPr wrap="square" rtlCol="0">
            <a:spAutoFit/>
          </a:bodyPr>
          <a:lstStyle/>
          <a:p>
            <a:pPr algn="ctr"/>
            <a:r>
              <a:rPr lang="en-US" sz="1400" dirty="0"/>
              <a:t>www.bia-bg.com</a:t>
            </a:r>
            <a:endParaRPr lang="bg-BG" sz="1400" dirty="0"/>
          </a:p>
        </p:txBody>
      </p:sp>
      <p:pic>
        <p:nvPicPr>
          <p:cNvPr id="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spTree>
    <p:extLst>
      <p:ext uri="{BB962C8B-B14F-4D97-AF65-F5344CB8AC3E}">
        <p14:creationId xmlns:p14="http://schemas.microsoft.com/office/powerpoint/2010/main" val="32083485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14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3" name="Title 1"/>
          <p:cNvSpPr>
            <a:spLocks noGrp="1"/>
          </p:cNvSpPr>
          <p:nvPr>
            <p:ph type="title"/>
          </p:nvPr>
        </p:nvSpPr>
        <p:spPr>
          <a:xfrm>
            <a:off x="3407701" y="44624"/>
            <a:ext cx="8736971" cy="836712"/>
          </a:xfrm>
          <a:noFill/>
          <a:ln>
            <a:noFill/>
          </a:ln>
        </p:spPr>
        <p:txBody>
          <a:bodyPr>
            <a:normAutofit/>
          </a:bodyPr>
          <a:lstStyle>
            <a:lvl1pPr algn="ctr">
              <a:defRPr sz="3200" b="1">
                <a:solidFill>
                  <a:schemeClr val="accent1">
                    <a:lumMod val="50000"/>
                  </a:schemeClr>
                </a:solidFill>
                <a:effectLst/>
                <a:latin typeface="Arial" pitchFamily="34" charset="0"/>
                <a:cs typeface="Arial" pitchFamily="34" charset="0"/>
              </a:defRPr>
            </a:lvl1pPr>
          </a:lstStyle>
          <a:p>
            <a:r>
              <a:rPr lang="en-US"/>
              <a:t>Click to edit Master title style</a:t>
            </a:r>
            <a:endParaRPr lang="en-US" dirty="0"/>
          </a:p>
        </p:txBody>
      </p:sp>
      <p:sp>
        <p:nvSpPr>
          <p:cNvPr id="15" name="Title 1"/>
          <p:cNvSpPr txBox="1">
            <a:spLocks/>
          </p:cNvSpPr>
          <p:nvPr/>
        </p:nvSpPr>
        <p:spPr bwMode="auto">
          <a:xfrm>
            <a:off x="-48683" y="-2"/>
            <a:ext cx="2676635" cy="6863757"/>
          </a:xfrm>
          <a:prstGeom prst="rect">
            <a:avLst/>
          </a:prstGeom>
          <a:blipFill dpi="0" rotWithShape="1">
            <a:blip r:embed="rId2" cstate="email">
              <a:alphaModFix amt="60000"/>
              <a:extLst>
                <a:ext uri="{BEBA8EAE-BF5A-486C-A8C5-ECC9F3942E4B}">
                  <a14:imgProps xmlns:a14="http://schemas.microsoft.com/office/drawing/2010/main">
                    <a14:imgLayer r:embed="rId3">
                      <a14:imgEffect>
                        <a14:colorTemperature colorTemp="4700"/>
                      </a14:imgEffect>
                    </a14:imgLayer>
                  </a14:imgProps>
                </a:ext>
              </a:extLst>
            </a:blip>
            <a:srcRect/>
            <a:stretch>
              <a:fillRect l="-73356" r="-27467"/>
            </a:stretch>
          </a:blipFill>
          <a:ln w="9525" cap="flat" cmpd="sng" algn="ctr">
            <a:noFill/>
            <a:prstDash val="solid"/>
          </a:ln>
          <a:effectLst>
            <a:outerShdw blurRad="40000" dist="23000" dir="5400000" rotWithShape="0">
              <a:srgbClr val="000000">
                <a:alpha val="35000"/>
              </a:srgbClr>
            </a:outerShdw>
          </a:effectLst>
        </p:spPr>
        <p:txBody>
          <a:bodyPr vert="horz" wrap="square" lIns="19800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effectLst/>
                <a:latin typeface="Arial" pitchFamily="34" charset="0"/>
                <a:ea typeface="+mj-ea"/>
                <a:cs typeface="Arial" pitchFamily="34" charset="0"/>
              </a:defRPr>
            </a:lvl1pPr>
            <a:lvl2pPr algn="l" rtl="0" eaLnBrk="1" fontAlgn="base" hangingPunct="1">
              <a:spcBef>
                <a:spcPct val="0"/>
              </a:spcBef>
              <a:spcAft>
                <a:spcPct val="0"/>
              </a:spcAft>
              <a:defRPr sz="2800">
                <a:solidFill>
                  <a:schemeClr val="bg1"/>
                </a:solidFill>
                <a:latin typeface="Arial" charset="0"/>
                <a:cs typeface="Arial" pitchFamily="34" charset="0"/>
              </a:defRPr>
            </a:lvl2pPr>
            <a:lvl3pPr algn="l" rtl="0" eaLnBrk="1" fontAlgn="base" hangingPunct="1">
              <a:spcBef>
                <a:spcPct val="0"/>
              </a:spcBef>
              <a:spcAft>
                <a:spcPct val="0"/>
              </a:spcAft>
              <a:defRPr sz="2800">
                <a:solidFill>
                  <a:schemeClr val="bg1"/>
                </a:solidFill>
                <a:latin typeface="Arial" charset="0"/>
                <a:cs typeface="Arial" pitchFamily="34" charset="0"/>
              </a:defRPr>
            </a:lvl3pPr>
            <a:lvl4pPr algn="l" rtl="0" eaLnBrk="1" fontAlgn="base" hangingPunct="1">
              <a:spcBef>
                <a:spcPct val="0"/>
              </a:spcBef>
              <a:spcAft>
                <a:spcPct val="0"/>
              </a:spcAft>
              <a:defRPr sz="2800">
                <a:solidFill>
                  <a:schemeClr val="bg1"/>
                </a:solidFill>
                <a:latin typeface="Arial" charset="0"/>
                <a:cs typeface="Arial" pitchFamily="34" charset="0"/>
              </a:defRPr>
            </a:lvl4pPr>
            <a:lvl5pPr algn="l" rtl="0" eaLnBrk="1" fontAlgn="base" hangingPunct="1">
              <a:spcBef>
                <a:spcPct val="0"/>
              </a:spcBef>
              <a:spcAft>
                <a:spcPct val="0"/>
              </a:spcAft>
              <a:defRPr sz="2800">
                <a:solidFill>
                  <a:schemeClr val="bg1"/>
                </a:solidFill>
                <a:latin typeface="Arial" charset="0"/>
                <a:cs typeface="Arial" pitchFamily="34"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endParaRPr lang="en-US" sz="3200" kern="0" dirty="0"/>
          </a:p>
        </p:txBody>
      </p:sp>
      <p:sp>
        <p:nvSpPr>
          <p:cNvPr id="22" name="Flowchart: Delay 21"/>
          <p:cNvSpPr/>
          <p:nvPr/>
        </p:nvSpPr>
        <p:spPr bwMode="auto">
          <a:xfrm rot="10800000">
            <a:off x="1997952" y="2997384"/>
            <a:ext cx="1200000" cy="3860616"/>
          </a:xfrm>
          <a:prstGeom prst="flowChartDelay">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bg-BG" sz="1000" b="1" i="0" u="none" strike="noStrike" cap="none" normalizeH="0" baseline="0">
              <a:ln>
                <a:noFill/>
              </a:ln>
              <a:solidFill>
                <a:schemeClr val="bg1"/>
              </a:solidFill>
              <a:effectLst/>
              <a:latin typeface="Arial" charset="0"/>
            </a:endParaRPr>
          </a:p>
        </p:txBody>
      </p:sp>
      <p:grpSp>
        <p:nvGrpSpPr>
          <p:cNvPr id="19" name="Group 18"/>
          <p:cNvGrpSpPr/>
          <p:nvPr/>
        </p:nvGrpSpPr>
        <p:grpSpPr>
          <a:xfrm>
            <a:off x="1871531" y="21628"/>
            <a:ext cx="1728000" cy="6840000"/>
            <a:chOff x="1006004" y="0"/>
            <a:chExt cx="901699" cy="6863756"/>
          </a:xfrm>
        </p:grpSpPr>
        <p:sp>
          <p:nvSpPr>
            <p:cNvPr id="16" name="Freeform 15"/>
            <p:cNvSpPr/>
            <p:nvPr userDrawn="1"/>
          </p:nvSpPr>
          <p:spPr>
            <a:xfrm rot="16200000" flipH="1">
              <a:off x="-2197274" y="3203278"/>
              <a:ext cx="6863756"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7" name="Freeform 16"/>
            <p:cNvSpPr/>
            <p:nvPr userDrawn="1"/>
          </p:nvSpPr>
          <p:spPr>
            <a:xfrm rot="16200000" flipH="1">
              <a:off x="-2061302" y="3085450"/>
              <a:ext cx="6863756"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8" name="Freeform 17"/>
            <p:cNvSpPr/>
            <p:nvPr userDrawn="1"/>
          </p:nvSpPr>
          <p:spPr>
            <a:xfrm rot="16200000" flipH="1">
              <a:off x="-1918887" y="3037165"/>
              <a:ext cx="686375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pic>
        <p:nvPicPr>
          <p:cNvPr id="11"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spTree>
    <p:extLst>
      <p:ext uri="{BB962C8B-B14F-4D97-AF65-F5344CB8AC3E}">
        <p14:creationId xmlns:p14="http://schemas.microsoft.com/office/powerpoint/2010/main" val="1053426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22_Title and Content">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4" name="Title 1"/>
          <p:cNvSpPr>
            <a:spLocks noGrp="1"/>
          </p:cNvSpPr>
          <p:nvPr>
            <p:ph type="title"/>
          </p:nvPr>
        </p:nvSpPr>
        <p:spPr>
          <a:xfrm>
            <a:off x="3599533" y="44624"/>
            <a:ext cx="8545139" cy="836712"/>
          </a:xfrm>
          <a:noFill/>
          <a:ln>
            <a:noFill/>
          </a:ln>
        </p:spPr>
        <p:txBody>
          <a:bodyPr>
            <a:normAutofit/>
          </a:bodyPr>
          <a:lstStyle>
            <a:lvl1pPr algn="ctr">
              <a:defRPr sz="3200" b="1">
                <a:solidFill>
                  <a:schemeClr val="accent1">
                    <a:lumMod val="50000"/>
                  </a:schemeClr>
                </a:solidFill>
                <a:effectLst/>
                <a:latin typeface="Arial" pitchFamily="34" charset="0"/>
                <a:cs typeface="Arial" pitchFamily="34" charset="0"/>
              </a:defRPr>
            </a:lvl1pPr>
          </a:lstStyle>
          <a:p>
            <a:r>
              <a:rPr lang="en-US"/>
              <a:t>Click to edit Master title style</a:t>
            </a:r>
            <a:endParaRPr lang="en-US" dirty="0"/>
          </a:p>
        </p:txBody>
      </p:sp>
      <p:sp>
        <p:nvSpPr>
          <p:cNvPr id="15" name="Title 1"/>
          <p:cNvSpPr txBox="1">
            <a:spLocks/>
          </p:cNvSpPr>
          <p:nvPr/>
        </p:nvSpPr>
        <p:spPr bwMode="auto">
          <a:xfrm>
            <a:off x="-48683" y="-2"/>
            <a:ext cx="2676635" cy="6863757"/>
          </a:xfrm>
          <a:prstGeom prst="rect">
            <a:avLst/>
          </a:prstGeom>
          <a:solidFill>
            <a:schemeClr val="bg1"/>
          </a:solidFill>
          <a:ln w="9525" cap="flat" cmpd="sng" algn="ctr">
            <a:noFill/>
            <a:prstDash val="solid"/>
          </a:ln>
          <a:effectLst>
            <a:outerShdw blurRad="40000" dist="23000" dir="5400000" rotWithShape="0">
              <a:srgbClr val="000000">
                <a:alpha val="35000"/>
              </a:srgbClr>
            </a:outerShdw>
          </a:effectLst>
        </p:spPr>
        <p:txBody>
          <a:bodyPr vert="horz" wrap="square" lIns="19800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effectLst/>
                <a:latin typeface="Arial" pitchFamily="34" charset="0"/>
                <a:ea typeface="+mj-ea"/>
                <a:cs typeface="Arial" pitchFamily="34" charset="0"/>
              </a:defRPr>
            </a:lvl1pPr>
            <a:lvl2pPr algn="l" rtl="0" eaLnBrk="1" fontAlgn="base" hangingPunct="1">
              <a:spcBef>
                <a:spcPct val="0"/>
              </a:spcBef>
              <a:spcAft>
                <a:spcPct val="0"/>
              </a:spcAft>
              <a:defRPr sz="2800">
                <a:solidFill>
                  <a:schemeClr val="bg1"/>
                </a:solidFill>
                <a:latin typeface="Arial" charset="0"/>
                <a:cs typeface="Arial" pitchFamily="34" charset="0"/>
              </a:defRPr>
            </a:lvl2pPr>
            <a:lvl3pPr algn="l" rtl="0" eaLnBrk="1" fontAlgn="base" hangingPunct="1">
              <a:spcBef>
                <a:spcPct val="0"/>
              </a:spcBef>
              <a:spcAft>
                <a:spcPct val="0"/>
              </a:spcAft>
              <a:defRPr sz="2800">
                <a:solidFill>
                  <a:schemeClr val="bg1"/>
                </a:solidFill>
                <a:latin typeface="Arial" charset="0"/>
                <a:cs typeface="Arial" pitchFamily="34" charset="0"/>
              </a:defRPr>
            </a:lvl3pPr>
            <a:lvl4pPr algn="l" rtl="0" eaLnBrk="1" fontAlgn="base" hangingPunct="1">
              <a:spcBef>
                <a:spcPct val="0"/>
              </a:spcBef>
              <a:spcAft>
                <a:spcPct val="0"/>
              </a:spcAft>
              <a:defRPr sz="2800">
                <a:solidFill>
                  <a:schemeClr val="bg1"/>
                </a:solidFill>
                <a:latin typeface="Arial" charset="0"/>
                <a:cs typeface="Arial" pitchFamily="34" charset="0"/>
              </a:defRPr>
            </a:lvl4pPr>
            <a:lvl5pPr algn="l" rtl="0" eaLnBrk="1" fontAlgn="base" hangingPunct="1">
              <a:spcBef>
                <a:spcPct val="0"/>
              </a:spcBef>
              <a:spcAft>
                <a:spcPct val="0"/>
              </a:spcAft>
              <a:defRPr sz="2800">
                <a:solidFill>
                  <a:schemeClr val="bg1"/>
                </a:solidFill>
                <a:latin typeface="Arial" charset="0"/>
                <a:cs typeface="Arial" pitchFamily="34"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endParaRPr lang="en-US" sz="3200" kern="0" dirty="0"/>
          </a:p>
        </p:txBody>
      </p:sp>
      <p:sp>
        <p:nvSpPr>
          <p:cNvPr id="16" name="Flowchart: Delay 15"/>
          <p:cNvSpPr/>
          <p:nvPr/>
        </p:nvSpPr>
        <p:spPr bwMode="auto">
          <a:xfrm rot="10800000">
            <a:off x="1997952" y="2997384"/>
            <a:ext cx="1200000" cy="3860616"/>
          </a:xfrm>
          <a:prstGeom prst="flowChartDelay">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bg-BG" sz="1000" b="1" i="0" u="none" strike="noStrike" cap="none" normalizeH="0" baseline="0">
              <a:ln>
                <a:noFill/>
              </a:ln>
              <a:solidFill>
                <a:schemeClr val="bg1"/>
              </a:solidFill>
              <a:effectLst/>
              <a:latin typeface="Arial" charset="0"/>
            </a:endParaRPr>
          </a:p>
        </p:txBody>
      </p:sp>
      <p:grpSp>
        <p:nvGrpSpPr>
          <p:cNvPr id="17" name="Group 16"/>
          <p:cNvGrpSpPr/>
          <p:nvPr/>
        </p:nvGrpSpPr>
        <p:grpSpPr>
          <a:xfrm>
            <a:off x="1871531" y="21629"/>
            <a:ext cx="1728000" cy="6842127"/>
            <a:chOff x="1006004" y="0"/>
            <a:chExt cx="901699" cy="6863756"/>
          </a:xfrm>
        </p:grpSpPr>
        <p:sp>
          <p:nvSpPr>
            <p:cNvPr id="18" name="Freeform 17"/>
            <p:cNvSpPr/>
            <p:nvPr userDrawn="1"/>
          </p:nvSpPr>
          <p:spPr>
            <a:xfrm rot="16200000" flipH="1">
              <a:off x="-2197274" y="3203278"/>
              <a:ext cx="6863756"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9" name="Freeform 18"/>
            <p:cNvSpPr/>
            <p:nvPr userDrawn="1"/>
          </p:nvSpPr>
          <p:spPr>
            <a:xfrm rot="16200000" flipH="1">
              <a:off x="-2061302" y="3085450"/>
              <a:ext cx="6863756"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0" name="Freeform 19"/>
            <p:cNvSpPr/>
            <p:nvPr userDrawn="1"/>
          </p:nvSpPr>
          <p:spPr>
            <a:xfrm rot="16200000" flipH="1">
              <a:off x="-1918887" y="3037165"/>
              <a:ext cx="686375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3597" y="260648"/>
            <a:ext cx="1915967" cy="2996952"/>
          </a:xfrm>
          <a:prstGeom prst="rect">
            <a:avLst/>
          </a:prstGeom>
        </p:spPr>
      </p:pic>
      <p:pic>
        <p:nvPicPr>
          <p:cNvPr id="12"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spTree>
    <p:extLst>
      <p:ext uri="{BB962C8B-B14F-4D97-AF65-F5344CB8AC3E}">
        <p14:creationId xmlns:p14="http://schemas.microsoft.com/office/powerpoint/2010/main" val="8222447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23_Title and Content">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4" name="Title 1"/>
          <p:cNvSpPr>
            <a:spLocks noGrp="1"/>
          </p:cNvSpPr>
          <p:nvPr>
            <p:ph type="title"/>
          </p:nvPr>
        </p:nvSpPr>
        <p:spPr>
          <a:xfrm>
            <a:off x="3599533" y="44624"/>
            <a:ext cx="8545139" cy="836712"/>
          </a:xfrm>
          <a:noFill/>
          <a:ln>
            <a:noFill/>
          </a:ln>
        </p:spPr>
        <p:txBody>
          <a:bodyPr>
            <a:normAutofit/>
          </a:bodyPr>
          <a:lstStyle>
            <a:lvl1pPr algn="ctr">
              <a:defRPr sz="3200" b="1">
                <a:solidFill>
                  <a:schemeClr val="accent1">
                    <a:lumMod val="50000"/>
                  </a:schemeClr>
                </a:solidFill>
                <a:effectLst/>
                <a:latin typeface="Arial" pitchFamily="34" charset="0"/>
                <a:cs typeface="Arial" pitchFamily="34" charset="0"/>
              </a:defRPr>
            </a:lvl1pPr>
          </a:lstStyle>
          <a:p>
            <a:r>
              <a:rPr lang="en-US"/>
              <a:t>Click to edit Master title style</a:t>
            </a:r>
            <a:endParaRPr lang="en-US" dirty="0"/>
          </a:p>
        </p:txBody>
      </p:sp>
      <p:sp>
        <p:nvSpPr>
          <p:cNvPr id="15" name="Title 1"/>
          <p:cNvSpPr txBox="1">
            <a:spLocks/>
          </p:cNvSpPr>
          <p:nvPr/>
        </p:nvSpPr>
        <p:spPr bwMode="auto">
          <a:xfrm>
            <a:off x="-48683" y="-2"/>
            <a:ext cx="2676635" cy="6863757"/>
          </a:xfrm>
          <a:prstGeom prst="rect">
            <a:avLst/>
          </a:prstGeom>
          <a:solidFill>
            <a:schemeClr val="bg1"/>
          </a:solidFill>
          <a:ln w="9525" cap="flat" cmpd="sng" algn="ctr">
            <a:noFill/>
            <a:prstDash val="solid"/>
          </a:ln>
          <a:effectLst>
            <a:outerShdw blurRad="40000" dist="23000" dir="5400000" rotWithShape="0">
              <a:srgbClr val="000000">
                <a:alpha val="35000"/>
              </a:srgbClr>
            </a:outerShdw>
          </a:effectLst>
        </p:spPr>
        <p:txBody>
          <a:bodyPr vert="horz" wrap="square" lIns="19800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effectLst/>
                <a:latin typeface="Arial" pitchFamily="34" charset="0"/>
                <a:ea typeface="+mj-ea"/>
                <a:cs typeface="Arial" pitchFamily="34" charset="0"/>
              </a:defRPr>
            </a:lvl1pPr>
            <a:lvl2pPr algn="l" rtl="0" eaLnBrk="1" fontAlgn="base" hangingPunct="1">
              <a:spcBef>
                <a:spcPct val="0"/>
              </a:spcBef>
              <a:spcAft>
                <a:spcPct val="0"/>
              </a:spcAft>
              <a:defRPr sz="2800">
                <a:solidFill>
                  <a:schemeClr val="bg1"/>
                </a:solidFill>
                <a:latin typeface="Arial" charset="0"/>
                <a:cs typeface="Arial" pitchFamily="34" charset="0"/>
              </a:defRPr>
            </a:lvl2pPr>
            <a:lvl3pPr algn="l" rtl="0" eaLnBrk="1" fontAlgn="base" hangingPunct="1">
              <a:spcBef>
                <a:spcPct val="0"/>
              </a:spcBef>
              <a:spcAft>
                <a:spcPct val="0"/>
              </a:spcAft>
              <a:defRPr sz="2800">
                <a:solidFill>
                  <a:schemeClr val="bg1"/>
                </a:solidFill>
                <a:latin typeface="Arial" charset="0"/>
                <a:cs typeface="Arial" pitchFamily="34" charset="0"/>
              </a:defRPr>
            </a:lvl3pPr>
            <a:lvl4pPr algn="l" rtl="0" eaLnBrk="1" fontAlgn="base" hangingPunct="1">
              <a:spcBef>
                <a:spcPct val="0"/>
              </a:spcBef>
              <a:spcAft>
                <a:spcPct val="0"/>
              </a:spcAft>
              <a:defRPr sz="2800">
                <a:solidFill>
                  <a:schemeClr val="bg1"/>
                </a:solidFill>
                <a:latin typeface="Arial" charset="0"/>
                <a:cs typeface="Arial" pitchFamily="34" charset="0"/>
              </a:defRPr>
            </a:lvl4pPr>
            <a:lvl5pPr algn="l" rtl="0" eaLnBrk="1" fontAlgn="base" hangingPunct="1">
              <a:spcBef>
                <a:spcPct val="0"/>
              </a:spcBef>
              <a:spcAft>
                <a:spcPct val="0"/>
              </a:spcAft>
              <a:defRPr sz="2800">
                <a:solidFill>
                  <a:schemeClr val="bg1"/>
                </a:solidFill>
                <a:latin typeface="Arial" charset="0"/>
                <a:cs typeface="Arial" pitchFamily="34"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endParaRPr lang="en-US" sz="3200" kern="0" dirty="0"/>
          </a:p>
        </p:txBody>
      </p:sp>
      <p:sp>
        <p:nvSpPr>
          <p:cNvPr id="16" name="Flowchart: Delay 15"/>
          <p:cNvSpPr/>
          <p:nvPr/>
        </p:nvSpPr>
        <p:spPr bwMode="auto">
          <a:xfrm rot="10800000">
            <a:off x="1997952" y="2997384"/>
            <a:ext cx="1200000" cy="3860616"/>
          </a:xfrm>
          <a:prstGeom prst="flowChartDelay">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bg-BG" sz="1000" b="1" i="0" u="none" strike="noStrike" cap="none" normalizeH="0" baseline="0">
              <a:ln>
                <a:noFill/>
              </a:ln>
              <a:solidFill>
                <a:schemeClr val="bg1"/>
              </a:solidFill>
              <a:effectLst/>
              <a:latin typeface="Arial" charset="0"/>
            </a:endParaRPr>
          </a:p>
        </p:txBody>
      </p:sp>
      <p:grpSp>
        <p:nvGrpSpPr>
          <p:cNvPr id="17" name="Group 16"/>
          <p:cNvGrpSpPr/>
          <p:nvPr/>
        </p:nvGrpSpPr>
        <p:grpSpPr>
          <a:xfrm>
            <a:off x="1871531" y="21629"/>
            <a:ext cx="1728000" cy="6842127"/>
            <a:chOff x="1006004" y="0"/>
            <a:chExt cx="901699" cy="6863756"/>
          </a:xfrm>
        </p:grpSpPr>
        <p:sp>
          <p:nvSpPr>
            <p:cNvPr id="18" name="Freeform 17"/>
            <p:cNvSpPr/>
            <p:nvPr userDrawn="1"/>
          </p:nvSpPr>
          <p:spPr>
            <a:xfrm rot="16200000" flipH="1">
              <a:off x="-2197274" y="3203278"/>
              <a:ext cx="6863756"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9" name="Freeform 18"/>
            <p:cNvSpPr/>
            <p:nvPr userDrawn="1"/>
          </p:nvSpPr>
          <p:spPr>
            <a:xfrm rot="16200000" flipH="1">
              <a:off x="-2061302" y="3085450"/>
              <a:ext cx="6863756"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0" name="Freeform 19"/>
            <p:cNvSpPr/>
            <p:nvPr userDrawn="1"/>
          </p:nvSpPr>
          <p:spPr>
            <a:xfrm rot="16200000" flipH="1">
              <a:off x="-1918887" y="3037165"/>
              <a:ext cx="686375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810068">
            <a:off x="318624" y="596582"/>
            <a:ext cx="1514080" cy="2283637"/>
          </a:xfrm>
          <a:prstGeom prst="rect">
            <a:avLst/>
          </a:prstGeom>
        </p:spPr>
      </p:pic>
      <p:pic>
        <p:nvPicPr>
          <p:cNvPr id="12"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spTree>
    <p:extLst>
      <p:ext uri="{BB962C8B-B14F-4D97-AF65-F5344CB8AC3E}">
        <p14:creationId xmlns:p14="http://schemas.microsoft.com/office/powerpoint/2010/main" val="39063568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cSld name="9_Title and Content">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bg-BG"/>
          </a:p>
        </p:txBody>
      </p:sp>
      <p:sp>
        <p:nvSpPr>
          <p:cNvPr id="14" name="Title 1"/>
          <p:cNvSpPr>
            <a:spLocks noGrp="1"/>
          </p:cNvSpPr>
          <p:nvPr>
            <p:ph type="title"/>
          </p:nvPr>
        </p:nvSpPr>
        <p:spPr>
          <a:xfrm>
            <a:off x="3599533" y="44624"/>
            <a:ext cx="8545139" cy="836712"/>
          </a:xfrm>
          <a:noFill/>
          <a:ln>
            <a:noFill/>
          </a:ln>
        </p:spPr>
        <p:txBody>
          <a:bodyPr>
            <a:normAutofit/>
          </a:bodyPr>
          <a:lstStyle>
            <a:lvl1pPr algn="ctr">
              <a:defRPr sz="3200" b="1">
                <a:solidFill>
                  <a:schemeClr val="accent1">
                    <a:lumMod val="50000"/>
                  </a:schemeClr>
                </a:solidFill>
                <a:effectLst/>
                <a:latin typeface="Arial" pitchFamily="34" charset="0"/>
                <a:cs typeface="Arial" pitchFamily="34" charset="0"/>
              </a:defRPr>
            </a:lvl1pPr>
          </a:lstStyle>
          <a:p>
            <a:r>
              <a:rPr lang="en-US"/>
              <a:t>Click to edit Master title style</a:t>
            </a:r>
            <a:endParaRPr lang="en-US" dirty="0"/>
          </a:p>
        </p:txBody>
      </p:sp>
      <p:sp>
        <p:nvSpPr>
          <p:cNvPr id="15" name="Title 1"/>
          <p:cNvSpPr txBox="1">
            <a:spLocks/>
          </p:cNvSpPr>
          <p:nvPr/>
        </p:nvSpPr>
        <p:spPr bwMode="auto">
          <a:xfrm>
            <a:off x="-48683" y="-2"/>
            <a:ext cx="2676635" cy="6863757"/>
          </a:xfrm>
          <a:prstGeom prst="rect">
            <a:avLst/>
          </a:prstGeom>
          <a:solidFill>
            <a:schemeClr val="bg1"/>
          </a:solidFill>
          <a:ln w="9525" cap="flat" cmpd="sng" algn="ctr">
            <a:noFill/>
            <a:prstDash val="solid"/>
          </a:ln>
          <a:effectLst>
            <a:outerShdw blurRad="40000" dist="23000" dir="5400000" rotWithShape="0">
              <a:srgbClr val="000000">
                <a:alpha val="35000"/>
              </a:srgbClr>
            </a:outerShdw>
          </a:effectLst>
        </p:spPr>
        <p:txBody>
          <a:bodyPr vert="horz" wrap="square" lIns="19800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effectLst/>
                <a:latin typeface="Arial" pitchFamily="34" charset="0"/>
                <a:ea typeface="+mj-ea"/>
                <a:cs typeface="Arial" pitchFamily="34" charset="0"/>
              </a:defRPr>
            </a:lvl1pPr>
            <a:lvl2pPr algn="l" rtl="0" eaLnBrk="1" fontAlgn="base" hangingPunct="1">
              <a:spcBef>
                <a:spcPct val="0"/>
              </a:spcBef>
              <a:spcAft>
                <a:spcPct val="0"/>
              </a:spcAft>
              <a:defRPr sz="2800">
                <a:solidFill>
                  <a:schemeClr val="bg1"/>
                </a:solidFill>
                <a:latin typeface="Arial" charset="0"/>
                <a:cs typeface="Arial" pitchFamily="34" charset="0"/>
              </a:defRPr>
            </a:lvl2pPr>
            <a:lvl3pPr algn="l" rtl="0" eaLnBrk="1" fontAlgn="base" hangingPunct="1">
              <a:spcBef>
                <a:spcPct val="0"/>
              </a:spcBef>
              <a:spcAft>
                <a:spcPct val="0"/>
              </a:spcAft>
              <a:defRPr sz="2800">
                <a:solidFill>
                  <a:schemeClr val="bg1"/>
                </a:solidFill>
                <a:latin typeface="Arial" charset="0"/>
                <a:cs typeface="Arial" pitchFamily="34" charset="0"/>
              </a:defRPr>
            </a:lvl3pPr>
            <a:lvl4pPr algn="l" rtl="0" eaLnBrk="1" fontAlgn="base" hangingPunct="1">
              <a:spcBef>
                <a:spcPct val="0"/>
              </a:spcBef>
              <a:spcAft>
                <a:spcPct val="0"/>
              </a:spcAft>
              <a:defRPr sz="2800">
                <a:solidFill>
                  <a:schemeClr val="bg1"/>
                </a:solidFill>
                <a:latin typeface="Arial" charset="0"/>
                <a:cs typeface="Arial" pitchFamily="34" charset="0"/>
              </a:defRPr>
            </a:lvl4pPr>
            <a:lvl5pPr algn="l" rtl="0" eaLnBrk="1" fontAlgn="base" hangingPunct="1">
              <a:spcBef>
                <a:spcPct val="0"/>
              </a:spcBef>
              <a:spcAft>
                <a:spcPct val="0"/>
              </a:spcAft>
              <a:defRPr sz="2800">
                <a:solidFill>
                  <a:schemeClr val="bg1"/>
                </a:solidFill>
                <a:latin typeface="Arial" charset="0"/>
                <a:cs typeface="Arial" pitchFamily="34"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endParaRPr lang="en-US" sz="3200" kern="0" dirty="0"/>
          </a:p>
        </p:txBody>
      </p:sp>
      <p:sp>
        <p:nvSpPr>
          <p:cNvPr id="16" name="Flowchart: Delay 15"/>
          <p:cNvSpPr/>
          <p:nvPr/>
        </p:nvSpPr>
        <p:spPr bwMode="auto">
          <a:xfrm rot="10800000">
            <a:off x="1997952" y="2997384"/>
            <a:ext cx="1200000" cy="3860616"/>
          </a:xfrm>
          <a:prstGeom prst="flowChartDelay">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bg-BG" sz="1000" b="1" i="0" u="none" strike="noStrike" cap="none" normalizeH="0" baseline="0">
              <a:ln>
                <a:noFill/>
              </a:ln>
              <a:solidFill>
                <a:schemeClr val="bg1"/>
              </a:solidFill>
              <a:effectLst/>
              <a:latin typeface="Arial" charset="0"/>
            </a:endParaRPr>
          </a:p>
        </p:txBody>
      </p:sp>
      <p:grpSp>
        <p:nvGrpSpPr>
          <p:cNvPr id="17" name="Group 16"/>
          <p:cNvGrpSpPr/>
          <p:nvPr/>
        </p:nvGrpSpPr>
        <p:grpSpPr>
          <a:xfrm>
            <a:off x="1871531" y="21629"/>
            <a:ext cx="1728000" cy="6842127"/>
            <a:chOff x="1006004" y="0"/>
            <a:chExt cx="901699" cy="6863756"/>
          </a:xfrm>
        </p:grpSpPr>
        <p:sp>
          <p:nvSpPr>
            <p:cNvPr id="18" name="Freeform 17"/>
            <p:cNvSpPr/>
            <p:nvPr userDrawn="1"/>
          </p:nvSpPr>
          <p:spPr>
            <a:xfrm rot="16200000" flipH="1">
              <a:off x="-2197274" y="3203278"/>
              <a:ext cx="6863756"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9" name="Freeform 18"/>
            <p:cNvSpPr/>
            <p:nvPr userDrawn="1"/>
          </p:nvSpPr>
          <p:spPr>
            <a:xfrm rot="16200000" flipH="1">
              <a:off x="-2061302" y="3085450"/>
              <a:ext cx="6863756"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0" name="Freeform 19"/>
            <p:cNvSpPr/>
            <p:nvPr userDrawn="1"/>
          </p:nvSpPr>
          <p:spPr>
            <a:xfrm rot="16200000" flipH="1">
              <a:off x="-1918887" y="3037165"/>
              <a:ext cx="686375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pic>
        <p:nvPicPr>
          <p:cNvPr id="21"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036339" y="6453336"/>
            <a:ext cx="1964317" cy="331744"/>
          </a:xfrm>
          <a:prstGeom prst="rect">
            <a:avLst/>
          </a:prstGeom>
          <a:noFill/>
          <a:ln w="9525">
            <a:noFill/>
            <a:miter lim="800000"/>
            <a:headEnd/>
            <a:tailEnd/>
          </a:ln>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28" y="316899"/>
            <a:ext cx="2284248" cy="1713186"/>
          </a:xfrm>
          <a:prstGeom prst="rect">
            <a:avLst/>
          </a:prstGeom>
        </p:spPr>
      </p:pic>
    </p:spTree>
    <p:extLst>
      <p:ext uri="{BB962C8B-B14F-4D97-AF65-F5344CB8AC3E}">
        <p14:creationId xmlns:p14="http://schemas.microsoft.com/office/powerpoint/2010/main" val="241930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6"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9"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0" name="Group 19"/>
          <p:cNvGrpSpPr/>
          <p:nvPr userDrawn="1"/>
        </p:nvGrpSpPr>
        <p:grpSpPr>
          <a:xfrm>
            <a:off x="0" y="5445226"/>
            <a:ext cx="12192000" cy="1440159"/>
            <a:chOff x="0" y="5373216"/>
            <a:chExt cx="9144000" cy="1440159"/>
          </a:xfrm>
        </p:grpSpPr>
        <p:sp>
          <p:nvSpPr>
            <p:cNvPr id="22"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3"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0" y="2895079"/>
            <a:ext cx="12188093"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endParaRPr lang="bg-BG" dirty="0"/>
          </a:p>
        </p:txBody>
      </p:sp>
      <p:sp>
        <p:nvSpPr>
          <p:cNvPr id="12"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577495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3" name="Rektangel 2"/>
          <p:cNvSpPr>
            <a:spLocks noChangeArrowheads="1"/>
          </p:cNvSpPr>
          <p:nvPr userDrawn="1"/>
        </p:nvSpPr>
        <p:spPr bwMode="auto">
          <a:xfrm>
            <a:off x="0" y="1"/>
            <a:ext cx="12192000" cy="1439863"/>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eaLnBrk="1" fontAlgn="auto" hangingPunct="1">
              <a:spcBef>
                <a:spcPts val="0"/>
              </a:spcBef>
              <a:spcAft>
                <a:spcPts val="0"/>
              </a:spcAft>
              <a:buFont typeface="+mj-lt"/>
              <a:buAutoNum type="arabicPeriod"/>
              <a:defRPr/>
            </a:pPr>
            <a:endParaRPr lang="da-DK" sz="1800" noProof="1">
              <a:solidFill>
                <a:srgbClr val="FFFFFF"/>
              </a:solidFill>
              <a:latin typeface="Arial" pitchFamily="34" charset="0"/>
            </a:endParaRPr>
          </a:p>
        </p:txBody>
      </p:sp>
      <p:sp>
        <p:nvSpPr>
          <p:cNvPr id="4" name="Rektangel 3"/>
          <p:cNvSpPr>
            <a:spLocks noChangeArrowheads="1"/>
          </p:cNvSpPr>
          <p:nvPr userDrawn="1"/>
        </p:nvSpPr>
        <p:spPr bwMode="auto">
          <a:xfrm>
            <a:off x="0" y="1247775"/>
            <a:ext cx="12192000" cy="236538"/>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eaLnBrk="1" fontAlgn="auto" hangingPunct="1">
              <a:spcBef>
                <a:spcPts val="0"/>
              </a:spcBef>
              <a:spcAft>
                <a:spcPts val="0"/>
              </a:spcAft>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5" name="Group 19"/>
          <p:cNvGrpSpPr>
            <a:grpSpLocks/>
          </p:cNvGrpSpPr>
          <p:nvPr userDrawn="1"/>
        </p:nvGrpSpPr>
        <p:grpSpPr bwMode="auto">
          <a:xfrm>
            <a:off x="0" y="5445126"/>
            <a:ext cx="12192000" cy="1439863"/>
            <a:chOff x="0" y="5373216"/>
            <a:chExt cx="9144000" cy="1440159"/>
          </a:xfrm>
        </p:grpSpPr>
        <p:sp>
          <p:nvSpPr>
            <p:cNvPr id="6" name="Rektangel 2"/>
            <p:cNvSpPr>
              <a:spLocks noChangeArrowheads="1"/>
            </p:cNvSpPr>
            <p:nvPr userDrawn="1"/>
          </p:nvSpPr>
          <p:spPr bwMode="auto">
            <a:xfrm rot="10800000">
              <a:off x="0" y="5373216"/>
              <a:ext cx="9144000" cy="1440159"/>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eaLnBrk="1" fontAlgn="auto" hangingPunct="1">
                <a:spcBef>
                  <a:spcPts val="0"/>
                </a:spcBef>
                <a:spcAft>
                  <a:spcPts val="0"/>
                </a:spcAft>
                <a:buFont typeface="+mj-lt"/>
                <a:buAutoNum type="arabicPeriod"/>
                <a:defRPr/>
              </a:pPr>
              <a:endParaRPr lang="da-DK" sz="1800" noProof="1">
                <a:solidFill>
                  <a:srgbClr val="FFFFFF"/>
                </a:solidFill>
                <a:latin typeface="Arial" pitchFamily="34" charset="0"/>
              </a:endParaRPr>
            </a:p>
          </p:txBody>
        </p:sp>
        <p:sp>
          <p:nvSpPr>
            <p:cNvPr id="7" name="Rektangel 3"/>
            <p:cNvSpPr>
              <a:spLocks noChangeArrowheads="1"/>
            </p:cNvSpPr>
            <p:nvPr userDrawn="1"/>
          </p:nvSpPr>
          <p:spPr bwMode="auto">
            <a:xfrm rot="10800000">
              <a:off x="0" y="5373216"/>
              <a:ext cx="9144000" cy="23658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eaLnBrk="1" fontAlgn="auto" hangingPunct="1">
                <a:spcBef>
                  <a:spcPts val="0"/>
                </a:spcBef>
                <a:spcAft>
                  <a:spcPts val="0"/>
                </a:spcAft>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8" name="Контейнер за долния колонтитул 4"/>
          <p:cNvSpPr txBox="1">
            <a:spLocks/>
          </p:cNvSpPr>
          <p:nvPr userDrawn="1"/>
        </p:nvSpPr>
        <p:spPr>
          <a:xfrm>
            <a:off x="9296400" y="5681664"/>
            <a:ext cx="2760133" cy="1203325"/>
          </a:xfrm>
          <a:prstGeom prst="rect">
            <a:avLst/>
          </a:prstGeom>
        </p:spPr>
        <p:txBody>
          <a:bodyPr lIns="0" rIns="0" anchor="ctr"/>
          <a:lstStyle>
            <a:lvl1pPr algn="r">
              <a:defRPr sz="1200" b="1">
                <a:solidFill>
                  <a:schemeClr val="tx1"/>
                </a:solidFill>
              </a:defRPr>
            </a:lvl1pPr>
          </a:lstStyle>
          <a:p>
            <a:pPr algn="ctr" eaLnBrk="1" fontAlgn="auto" hangingPunct="1">
              <a:spcBef>
                <a:spcPts val="0"/>
              </a:spcBef>
              <a:spcAft>
                <a:spcPts val="0"/>
              </a:spcAft>
              <a:defRPr/>
            </a:pPr>
            <a:r>
              <a:rPr lang="en-US" sz="1300" dirty="0">
                <a:solidFill>
                  <a:schemeClr val="bg1"/>
                </a:solidFill>
                <a:latin typeface="Verdana" pitchFamily="34" charset="0"/>
                <a:ea typeface="Verdana" pitchFamily="34" charset="0"/>
                <a:cs typeface="Verdana" pitchFamily="34" charset="0"/>
              </a:rPr>
              <a:t>www.bia-bg.com</a:t>
            </a:r>
            <a:endParaRPr lang="bg-BG" sz="1300"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4527" r="59661"/>
          <a:stretch/>
        </p:blipFill>
        <p:spPr>
          <a:xfrm>
            <a:off x="-3225" y="-27384"/>
            <a:ext cx="1922761" cy="3037470"/>
          </a:xfrm>
          <a:prstGeom prst="rect">
            <a:avLst/>
          </a:prstGeom>
          <a:effectLst>
            <a:outerShdw blurRad="63500" sx="102000" sy="102000" algn="ctr" rotWithShape="0">
              <a:prstClr val="black">
                <a:alpha val="40000"/>
              </a:prstClr>
            </a:outerShdw>
          </a:effectLst>
        </p:spPr>
      </p:pic>
      <p:sp>
        <p:nvSpPr>
          <p:cNvPr id="2" name="Title 1"/>
          <p:cNvSpPr>
            <a:spLocks noGrp="1"/>
          </p:cNvSpPr>
          <p:nvPr>
            <p:ph type="ctrTitle"/>
          </p:nvPr>
        </p:nvSpPr>
        <p:spPr>
          <a:xfrm>
            <a:off x="0" y="2895079"/>
            <a:ext cx="12188093"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a:t>Click to edit Master title style</a:t>
            </a:r>
            <a:endParaRPr lang="bg-BG" dirty="0"/>
          </a:p>
        </p:txBody>
      </p:sp>
    </p:spTree>
    <p:extLst>
      <p:ext uri="{BB962C8B-B14F-4D97-AF65-F5344CB8AC3E}">
        <p14:creationId xmlns:p14="http://schemas.microsoft.com/office/powerpoint/2010/main" val="9022429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Afsnitsoverskri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ktangel 2"/>
          <p:cNvSpPr>
            <a:spLocks noChangeArrowheads="1"/>
          </p:cNvSpPr>
          <p:nvPr/>
        </p:nvSpPr>
        <p:spPr bwMode="auto">
          <a:xfrm>
            <a:off x="-25399" y="-9525"/>
            <a:ext cx="12240684" cy="1293813"/>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6" name="Rektangel 11"/>
          <p:cNvSpPr>
            <a:spLocks noChangeArrowheads="1"/>
          </p:cNvSpPr>
          <p:nvPr/>
        </p:nvSpPr>
        <p:spPr bwMode="auto">
          <a:xfrm rot="10800000">
            <a:off x="-25400" y="1131888"/>
            <a:ext cx="12242800" cy="1524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609600" y="1385456"/>
            <a:ext cx="10972800" cy="4740708"/>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24633" y="63374"/>
            <a:ext cx="12241260" cy="563562"/>
          </a:xfrm>
          <a:prstGeom prst="rect">
            <a:avLst/>
          </a:prstGeom>
        </p:spPr>
        <p:txBody>
          <a:bodyPr/>
          <a:lstStyle>
            <a:lvl1pPr algn="ctr">
              <a:defRPr sz="3200">
                <a:latin typeface="Arial" pitchFamily="34" charset="0"/>
              </a:defRPr>
            </a:lvl1pPr>
          </a:lstStyle>
          <a:p>
            <a:r>
              <a:rPr lang="en-US" dirty="0"/>
              <a:t>Click to edit Master title style</a:t>
            </a:r>
            <a:endParaRPr lang="da-DK" dirty="0"/>
          </a:p>
        </p:txBody>
      </p:sp>
      <p:sp>
        <p:nvSpPr>
          <p:cNvPr id="12" name="Pladsholder til tekst 2"/>
          <p:cNvSpPr>
            <a:spLocks noGrp="1"/>
          </p:cNvSpPr>
          <p:nvPr>
            <p:ph type="body" idx="13"/>
          </p:nvPr>
        </p:nvSpPr>
        <p:spPr>
          <a:xfrm>
            <a:off x="0" y="677737"/>
            <a:ext cx="12216627" cy="358774"/>
          </a:xfrm>
          <a:prstGeom prst="rect">
            <a:avLst/>
          </a:prstGeom>
        </p:spPr>
        <p:txBody>
          <a:bodyPr anchor="b"/>
          <a:lstStyle>
            <a:lvl1pPr marL="0" indent="0" algn="ctr">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05335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19" name="Rectangle 18"/>
          <p:cNvSpPr/>
          <p:nvPr userDrawn="1"/>
        </p:nvSpPr>
        <p:spPr>
          <a:xfrm>
            <a:off x="-24680" y="-27386"/>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ctrTitle"/>
          </p:nvPr>
        </p:nvSpPr>
        <p:spPr>
          <a:xfrm>
            <a:off x="48128" y="2132857"/>
            <a:ext cx="72000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3692624"/>
            <a:ext cx="720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360" y="188650"/>
            <a:ext cx="1728000" cy="1045384"/>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679" y="-33938"/>
            <a:ext cx="12290730" cy="691855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4711" y="4882531"/>
            <a:ext cx="2789625" cy="1269402"/>
          </a:xfrm>
          <a:prstGeom prst="rect">
            <a:avLst/>
          </a:prstGeom>
        </p:spPr>
      </p:pic>
    </p:spTree>
    <p:extLst>
      <p:ext uri="{BB962C8B-B14F-4D97-AF65-F5344CB8AC3E}">
        <p14:creationId xmlns:p14="http://schemas.microsoft.com/office/powerpoint/2010/main" val="3066932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8" name="Rektangel 2"/>
          <p:cNvSpPr>
            <a:spLocks noChangeArrowheads="1"/>
          </p:cNvSpPr>
          <p:nvPr userDrawn="1"/>
        </p:nvSpPr>
        <p:spPr bwMode="auto">
          <a:xfrm rot="10800000">
            <a:off x="-3224" y="6039383"/>
            <a:ext cx="12219904" cy="846000"/>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1" name="Rektangel 2"/>
          <p:cNvSpPr>
            <a:spLocks noChangeArrowheads="1"/>
          </p:cNvSpPr>
          <p:nvPr userDrawn="1"/>
        </p:nvSpPr>
        <p:spPr bwMode="auto">
          <a:xfrm rot="10800000">
            <a:off x="-3224" y="6072352"/>
            <a:ext cx="12003880" cy="813032"/>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344" y="6165519"/>
            <a:ext cx="1334760" cy="57569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5967" y="4725143"/>
            <a:ext cx="2430713" cy="2175747"/>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1541" y="5497694"/>
            <a:ext cx="1186130" cy="1296144"/>
          </a:xfrm>
          <a:prstGeom prst="rect">
            <a:avLst/>
          </a:prstGeom>
        </p:spPr>
      </p:pic>
      <p:pic>
        <p:nvPicPr>
          <p:cNvPr id="4" name="Picture 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894914" y="4509120"/>
            <a:ext cx="2304256" cy="864097"/>
          </a:xfrm>
          <a:prstGeom prst="rect">
            <a:avLst/>
          </a:prstGeom>
        </p:spPr>
      </p:pic>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4043553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19" name="Rectangle 18"/>
          <p:cNvSpPr/>
          <p:nvPr userDrawn="1"/>
        </p:nvSpPr>
        <p:spPr>
          <a:xfrm>
            <a:off x="-24680" y="-27386"/>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4312" y="3861048"/>
            <a:ext cx="2622702" cy="2865960"/>
          </a:xfrm>
          <a:prstGeom prst="rect">
            <a:avLst/>
          </a:prstGeom>
          <a:effectLst>
            <a:innerShdw blurRad="63500" dist="50800" dir="13500000">
              <a:prstClr val="black">
                <a:alpha val="50000"/>
              </a:prstClr>
            </a:innerShd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679" y="-33938"/>
            <a:ext cx="12290730" cy="6918552"/>
          </a:xfrm>
          <a:prstGeom prst="rect">
            <a:avLst/>
          </a:prstGeom>
        </p:spPr>
      </p:pic>
      <p:sp>
        <p:nvSpPr>
          <p:cNvPr id="2" name="Title 1"/>
          <p:cNvSpPr>
            <a:spLocks noGrp="1"/>
          </p:cNvSpPr>
          <p:nvPr>
            <p:ph type="ctrTitle"/>
          </p:nvPr>
        </p:nvSpPr>
        <p:spPr>
          <a:xfrm>
            <a:off x="48128" y="2132857"/>
            <a:ext cx="7200000" cy="291157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sz="3200">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5445224"/>
            <a:ext cx="7200000" cy="1281784"/>
          </a:xfrm>
        </p:spPr>
        <p:txBody>
          <a:bodyPr anchor="b">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8338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8" name="Rektangel 2"/>
          <p:cNvSpPr>
            <a:spLocks noChangeArrowheads="1"/>
          </p:cNvSpPr>
          <p:nvPr userDrawn="1"/>
        </p:nvSpPr>
        <p:spPr bwMode="auto">
          <a:xfrm rot="10800000">
            <a:off x="-3224" y="6039383"/>
            <a:ext cx="12219904" cy="846000"/>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1" name="Rektangel 2"/>
          <p:cNvSpPr>
            <a:spLocks noChangeArrowheads="1"/>
          </p:cNvSpPr>
          <p:nvPr userDrawn="1"/>
        </p:nvSpPr>
        <p:spPr bwMode="auto">
          <a:xfrm rot="10800000">
            <a:off x="-3224" y="6072352"/>
            <a:ext cx="12003880" cy="813032"/>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344" y="6165519"/>
            <a:ext cx="1334760" cy="57569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5967" y="4725143"/>
            <a:ext cx="2430713" cy="2175747"/>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12" name="Title Placeholder 1"/>
          <p:cNvSpPr txBox="1">
            <a:spLocks/>
          </p:cNvSpPr>
          <p:nvPr userDrawn="1"/>
        </p:nvSpPr>
        <p:spPr>
          <a:xfrm>
            <a:off x="-3224" y="0"/>
            <a:ext cx="12195224"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a:lstStyle>
          <a:p>
            <a:endParaRPr lang="bg-BG"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1541" y="5497694"/>
            <a:ext cx="1186130" cy="1296144"/>
          </a:xfrm>
          <a:prstGeom prst="rect">
            <a:avLst/>
          </a:prstGeom>
        </p:spPr>
      </p:pic>
      <p:pic>
        <p:nvPicPr>
          <p:cNvPr id="4" name="Picture 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894914" y="4509120"/>
            <a:ext cx="2304256" cy="864097"/>
          </a:xfrm>
          <a:prstGeom prst="rect">
            <a:avLst/>
          </a:prstGeom>
        </p:spPr>
      </p:pic>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3521714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84232" y="3238734"/>
            <a:ext cx="3816424" cy="325683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4679" y="-27386"/>
            <a:ext cx="12239998" cy="6919321"/>
          </a:xfrm>
          <a:prstGeom prst="rect">
            <a:avLst/>
          </a:prstGeom>
        </p:spPr>
      </p:pic>
      <p:sp>
        <p:nvSpPr>
          <p:cNvPr id="2" name="Title 1"/>
          <p:cNvSpPr>
            <a:spLocks noGrp="1"/>
          </p:cNvSpPr>
          <p:nvPr>
            <p:ph type="ctrTitle"/>
          </p:nvPr>
        </p:nvSpPr>
        <p:spPr>
          <a:xfrm>
            <a:off x="48128" y="2132857"/>
            <a:ext cx="72000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3692624"/>
            <a:ext cx="720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89918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8" name="Rektangel 2"/>
          <p:cNvSpPr>
            <a:spLocks noChangeArrowheads="1"/>
          </p:cNvSpPr>
          <p:nvPr userDrawn="1"/>
        </p:nvSpPr>
        <p:spPr bwMode="auto">
          <a:xfrm rot="10800000">
            <a:off x="-3224" y="6039383"/>
            <a:ext cx="12219904" cy="846000"/>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1" name="Rektangel 2"/>
          <p:cNvSpPr>
            <a:spLocks noChangeArrowheads="1"/>
          </p:cNvSpPr>
          <p:nvPr userDrawn="1"/>
        </p:nvSpPr>
        <p:spPr bwMode="auto">
          <a:xfrm rot="10800000">
            <a:off x="-3224" y="6072352"/>
            <a:ext cx="11931872" cy="813032"/>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344" y="6165519"/>
            <a:ext cx="1334760" cy="57569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96400" y="4725143"/>
            <a:ext cx="2502721" cy="2175747"/>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12" name="Title Placeholder 1"/>
          <p:cNvSpPr txBox="1">
            <a:spLocks/>
          </p:cNvSpPr>
          <p:nvPr userDrawn="1"/>
        </p:nvSpPr>
        <p:spPr>
          <a:xfrm>
            <a:off x="-3224" y="0"/>
            <a:ext cx="12195224"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a:lstStyle>
          <a:p>
            <a:endParaRPr lang="bg-BG"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4954" y="4941168"/>
            <a:ext cx="1856372" cy="1584176"/>
          </a:xfrm>
          <a:prstGeom prst="rect">
            <a:avLst/>
          </a:prstGeom>
        </p:spPr>
      </p:pic>
      <p:pic>
        <p:nvPicPr>
          <p:cNvPr id="4" name="Picture 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894914" y="4509120"/>
            <a:ext cx="2304256" cy="864097"/>
          </a:xfrm>
          <a:prstGeom prst="rect">
            <a:avLst/>
          </a:prstGeom>
        </p:spPr>
      </p:pic>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241059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sp>
        <p:nvSpPr>
          <p:cNvPr id="2" name="Title 1"/>
          <p:cNvSpPr>
            <a:spLocks noGrp="1"/>
          </p:cNvSpPr>
          <p:nvPr>
            <p:ph type="ctrTitle"/>
          </p:nvPr>
        </p:nvSpPr>
        <p:spPr>
          <a:xfrm>
            <a:off x="48128" y="2132857"/>
            <a:ext cx="72000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3692624"/>
            <a:ext cx="720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994" y="3692625"/>
            <a:ext cx="4087514" cy="313921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5359" y="188640"/>
            <a:ext cx="2075887" cy="895355"/>
          </a:xfrm>
          <a:prstGeom prst="rect">
            <a:avLst/>
          </a:prstGeom>
          <a:effectLst>
            <a:outerShdw blurRad="63500" sx="102000" sy="102000" algn="ctr" rotWithShape="0">
              <a:prstClr val="black">
                <a:alpha val="40000"/>
              </a:prstClr>
            </a:outerShdw>
          </a:effectLst>
        </p:spPr>
      </p:pic>
      <p:sp>
        <p:nvSpPr>
          <p:cNvPr id="9" name="Rectangle 8"/>
          <p:cNvSpPr/>
          <p:nvPr userDrawn="1"/>
        </p:nvSpPr>
        <p:spPr>
          <a:xfrm>
            <a:off x="576641" y="1146230"/>
            <a:ext cx="1593321" cy="338554"/>
          </a:xfrm>
          <a:prstGeom prst="rect">
            <a:avLst/>
          </a:prstGeom>
          <a:effectLst>
            <a:outerShdw blurRad="63500" sx="102000" sy="102000" algn="ctr" rotWithShape="0">
              <a:prstClr val="black">
                <a:alpha val="40000"/>
              </a:prstClr>
            </a:outerShdw>
          </a:effectLst>
        </p:spPr>
        <p:txBody>
          <a:bodyPr wrap="none">
            <a:spAutoFit/>
          </a:bodyPr>
          <a:lstStyle/>
          <a:p>
            <a:r>
              <a:rPr lang="en-US" sz="1600" dirty="0">
                <a:solidFill>
                  <a:schemeClr val="bg1"/>
                </a:solidFill>
              </a:rPr>
              <a:t>www.bia-bg.com</a:t>
            </a:r>
            <a:endParaRPr lang="bg-BG" sz="1600" dirty="0">
              <a:solidFill>
                <a:schemeClr val="bg1"/>
              </a:solidFill>
            </a:endParaRPr>
          </a:p>
        </p:txBody>
      </p:sp>
    </p:spTree>
    <p:extLst>
      <p:ext uri="{BB962C8B-B14F-4D97-AF65-F5344CB8AC3E}">
        <p14:creationId xmlns:p14="http://schemas.microsoft.com/office/powerpoint/2010/main" val="4286234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7711" y="5373216"/>
            <a:ext cx="1968969" cy="151216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95628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6"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9"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0" name="Group 19"/>
          <p:cNvGrpSpPr/>
          <p:nvPr userDrawn="1"/>
        </p:nvGrpSpPr>
        <p:grpSpPr>
          <a:xfrm>
            <a:off x="0" y="5445226"/>
            <a:ext cx="12192000" cy="1440159"/>
            <a:chOff x="0" y="5373216"/>
            <a:chExt cx="9144000" cy="1440159"/>
          </a:xfrm>
        </p:grpSpPr>
        <p:sp>
          <p:nvSpPr>
            <p:cNvPr id="21"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hasCustomPrompt="1"/>
          </p:nvPr>
        </p:nvSpPr>
        <p:spPr>
          <a:xfrm>
            <a:off x="0" y="2895079"/>
            <a:ext cx="12188093"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bg-BG" dirty="0"/>
              <a:t>БЛАГОДАРЯ ЗА ВНИМАНИЕТО!</a:t>
            </a:r>
            <a:br>
              <a:rPr lang="bg-BG" dirty="0"/>
            </a:br>
            <a:r>
              <a:rPr lang="bg-BG" dirty="0"/>
              <a:t/>
            </a:r>
            <a:br>
              <a:rPr lang="bg-BG" dirty="0"/>
            </a:br>
            <a:r>
              <a:rPr lang="en-US" dirty="0"/>
              <a:t>THANK YOU</a:t>
            </a:r>
            <a:r>
              <a:rPr lang="bg-BG" dirty="0"/>
              <a:t>!</a:t>
            </a:r>
          </a:p>
        </p:txBody>
      </p:sp>
      <p:sp>
        <p:nvSpPr>
          <p:cNvPr id="17" name="Контейнер за долния колонтитул 4"/>
          <p:cNvSpPr txBox="1">
            <a:spLocks/>
          </p:cNvSpPr>
          <p:nvPr userDrawn="1"/>
        </p:nvSpPr>
        <p:spPr>
          <a:xfrm>
            <a:off x="9295624" y="6021288"/>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400" dirty="0">
                <a:solidFill>
                  <a:schemeClr val="bg1"/>
                </a:solidFill>
                <a:latin typeface="Verdana" pitchFamily="34" charset="0"/>
                <a:ea typeface="Verdana" pitchFamily="34" charset="0"/>
                <a:cs typeface="Verdana" pitchFamily="34" charset="0"/>
              </a:rPr>
              <a:t>www.bia-bg.com</a:t>
            </a:r>
            <a:endParaRPr lang="bg-BG" sz="1400"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Tree>
    <p:extLst>
      <p:ext uri="{BB962C8B-B14F-4D97-AF65-F5344CB8AC3E}">
        <p14:creationId xmlns:p14="http://schemas.microsoft.com/office/powerpoint/2010/main" val="3968520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8" name="Rektangel 2"/>
          <p:cNvSpPr>
            <a:spLocks noChangeArrowheads="1"/>
          </p:cNvSpPr>
          <p:nvPr userDrawn="1"/>
        </p:nvSpPr>
        <p:spPr bwMode="auto">
          <a:xfrm rot="10800000">
            <a:off x="-3224" y="6039383"/>
            <a:ext cx="12219904" cy="846000"/>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1" name="Rektangel 2"/>
          <p:cNvSpPr>
            <a:spLocks noChangeArrowheads="1"/>
          </p:cNvSpPr>
          <p:nvPr userDrawn="1"/>
        </p:nvSpPr>
        <p:spPr bwMode="auto">
          <a:xfrm rot="10800000">
            <a:off x="-3224" y="6072352"/>
            <a:ext cx="11931872" cy="813032"/>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344" y="6165519"/>
            <a:ext cx="1334760" cy="57569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22553" y="5443361"/>
            <a:ext cx="1676568" cy="1457529"/>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12" name="Title Placeholder 1"/>
          <p:cNvSpPr txBox="1">
            <a:spLocks/>
          </p:cNvSpPr>
          <p:nvPr userDrawn="1"/>
        </p:nvSpPr>
        <p:spPr>
          <a:xfrm>
            <a:off x="-3224" y="0"/>
            <a:ext cx="12195224"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a:lstStyle>
          <a:p>
            <a:endParaRPr lang="bg-BG" dirty="0"/>
          </a:p>
        </p:txBody>
      </p:sp>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920536" y="5443361"/>
            <a:ext cx="1296144" cy="1457529"/>
          </a:xfrm>
          <a:prstGeom prst="rect">
            <a:avLst/>
          </a:prstGeom>
        </p:spPr>
      </p:pic>
    </p:spTree>
    <p:extLst>
      <p:ext uri="{BB962C8B-B14F-4D97-AF65-F5344CB8AC3E}">
        <p14:creationId xmlns:p14="http://schemas.microsoft.com/office/powerpoint/2010/main" val="3086569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24706537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userDrawn="1"/>
        </p:nvSpPr>
        <p:spPr>
          <a:xfrm>
            <a:off x="431371" y="155679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userDrawn="1"/>
        </p:nvSpPr>
        <p:spPr>
          <a:xfrm>
            <a:off x="431371" y="19168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7" name="Rectangle 6"/>
          <p:cNvSpPr/>
          <p:nvPr userDrawn="1"/>
        </p:nvSpPr>
        <p:spPr>
          <a:xfrm>
            <a:off x="431371" y="227687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userDrawn="1"/>
        </p:nvSpPr>
        <p:spPr>
          <a:xfrm>
            <a:off x="431371" y="263691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9" name="Rectangle 8"/>
          <p:cNvSpPr/>
          <p:nvPr userDrawn="1"/>
        </p:nvSpPr>
        <p:spPr>
          <a:xfrm>
            <a:off x="431371" y="299695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userDrawn="1"/>
        </p:nvSpPr>
        <p:spPr>
          <a:xfrm>
            <a:off x="431371" y="335699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1" name="Rectangle 10"/>
          <p:cNvSpPr/>
          <p:nvPr userDrawn="1"/>
        </p:nvSpPr>
        <p:spPr>
          <a:xfrm>
            <a:off x="431371" y="371703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userDrawn="1"/>
        </p:nvSpPr>
        <p:spPr>
          <a:xfrm>
            <a:off x="431371" y="407707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3" name="Rectangle 12"/>
          <p:cNvSpPr/>
          <p:nvPr userDrawn="1"/>
        </p:nvSpPr>
        <p:spPr>
          <a:xfrm>
            <a:off x="431371" y="443711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userDrawn="1"/>
        </p:nvSpPr>
        <p:spPr>
          <a:xfrm>
            <a:off x="431371" y="479715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5" name="Rectangle 14"/>
          <p:cNvSpPr/>
          <p:nvPr userDrawn="1"/>
        </p:nvSpPr>
        <p:spPr>
          <a:xfrm>
            <a:off x="431371" y="515719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userDrawn="1"/>
        </p:nvSpPr>
        <p:spPr>
          <a:xfrm>
            <a:off x="431371" y="55172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19" name="Rectangle 18"/>
          <p:cNvSpPr/>
          <p:nvPr userDrawn="1"/>
        </p:nvSpPr>
        <p:spPr>
          <a:xfrm>
            <a:off x="0" y="6309320"/>
            <a:ext cx="10032437"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103621384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userDrawn="1"/>
        </p:nvSpPr>
        <p:spPr>
          <a:xfrm>
            <a:off x="431371" y="1412776"/>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userDrawn="1"/>
        </p:nvSpPr>
        <p:spPr>
          <a:xfrm>
            <a:off x="431371" y="1772816"/>
            <a:ext cx="11233248"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spcBef>
                <a:spcPts val="600"/>
              </a:spcBef>
            </a:pPr>
            <a:endParaRPr lang="bg-BG" sz="180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8" name="Rectangle 7"/>
          <p:cNvSpPr/>
          <p:nvPr userDrawn="1"/>
        </p:nvSpPr>
        <p:spPr>
          <a:xfrm>
            <a:off x="0" y="6309320"/>
            <a:ext cx="10032437"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2388487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userDrawn="1"/>
        </p:nvSpPr>
        <p:spPr>
          <a:xfrm>
            <a:off x="43137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2000" b="1" dirty="0">
              <a:solidFill>
                <a:schemeClr val="bg1"/>
              </a:solidFill>
              <a:latin typeface="Arial Narrow" panose="020B0506020202030204" pitchFamily="34" charset="0"/>
            </a:endParaRPr>
          </a:p>
        </p:txBody>
      </p:sp>
      <p:sp>
        <p:nvSpPr>
          <p:cNvPr id="6" name="Rectangle 5"/>
          <p:cNvSpPr/>
          <p:nvPr userDrawn="1"/>
        </p:nvSpPr>
        <p:spPr>
          <a:xfrm>
            <a:off x="43137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lgn="l">
              <a:spcBef>
                <a:spcPts val="600"/>
              </a:spcBef>
              <a:buSzPct val="90000"/>
              <a:buFontTx/>
              <a:buBlip>
                <a:blip r:embed="rId4"/>
              </a:buBlip>
            </a:pPr>
            <a:endParaRPr lang="bg-BG" sz="180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7" name="Rectangle 6"/>
          <p:cNvSpPr/>
          <p:nvPr userDrawn="1"/>
        </p:nvSpPr>
        <p:spPr>
          <a:xfrm>
            <a:off x="628802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2000" b="1" dirty="0">
              <a:solidFill>
                <a:schemeClr val="bg1"/>
              </a:solidFill>
              <a:latin typeface="Arial Narrow" panose="020B0506020202030204" pitchFamily="34" charset="0"/>
            </a:endParaRPr>
          </a:p>
        </p:txBody>
      </p:sp>
      <p:sp>
        <p:nvSpPr>
          <p:cNvPr id="8" name="Rectangle 7"/>
          <p:cNvSpPr/>
          <p:nvPr userDrawn="1"/>
        </p:nvSpPr>
        <p:spPr>
          <a:xfrm>
            <a:off x="628802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lgn="l">
              <a:spcBef>
                <a:spcPts val="600"/>
              </a:spcBef>
              <a:buSzPct val="90000"/>
              <a:buFontTx/>
              <a:buBlip>
                <a:blip r:embed="rId4"/>
              </a:buBlip>
            </a:pPr>
            <a:endParaRPr lang="bg-BG" sz="1800" b="0" dirty="0">
              <a:solidFill>
                <a:srgbClr val="00466E"/>
              </a:solidFill>
              <a:latin typeface="Arial Narrow" panose="020B0506020202030204" pitchFamily="34" charset="0"/>
            </a:endParaRPr>
          </a:p>
        </p:txBody>
      </p:sp>
      <p:sp>
        <p:nvSpPr>
          <p:cNvPr id="10" name="Rectangle 9"/>
          <p:cNvSpPr/>
          <p:nvPr userDrawn="1"/>
        </p:nvSpPr>
        <p:spPr>
          <a:xfrm>
            <a:off x="0" y="6309320"/>
            <a:ext cx="10032437"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2675349280"/>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userDrawn="1"/>
        </p:nvSpPr>
        <p:spPr>
          <a:xfrm>
            <a:off x="2279576" y="155679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userDrawn="1"/>
        </p:nvSpPr>
        <p:spPr>
          <a:xfrm>
            <a:off x="2279576" y="191683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7" name="Rectangle 6"/>
          <p:cNvSpPr/>
          <p:nvPr userDrawn="1"/>
        </p:nvSpPr>
        <p:spPr>
          <a:xfrm>
            <a:off x="2279576" y="227687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userDrawn="1"/>
        </p:nvSpPr>
        <p:spPr>
          <a:xfrm>
            <a:off x="2279576" y="263691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9" name="Rectangle 8"/>
          <p:cNvSpPr/>
          <p:nvPr userDrawn="1"/>
        </p:nvSpPr>
        <p:spPr>
          <a:xfrm>
            <a:off x="2279576" y="299695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userDrawn="1"/>
        </p:nvSpPr>
        <p:spPr>
          <a:xfrm>
            <a:off x="2279576" y="335699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1" name="Rectangle 10"/>
          <p:cNvSpPr/>
          <p:nvPr userDrawn="1"/>
        </p:nvSpPr>
        <p:spPr>
          <a:xfrm>
            <a:off x="2279576" y="371703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userDrawn="1"/>
        </p:nvSpPr>
        <p:spPr>
          <a:xfrm>
            <a:off x="2279576" y="407707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3" name="Rectangle 12"/>
          <p:cNvSpPr/>
          <p:nvPr userDrawn="1"/>
        </p:nvSpPr>
        <p:spPr>
          <a:xfrm>
            <a:off x="2279576" y="443711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userDrawn="1"/>
        </p:nvSpPr>
        <p:spPr>
          <a:xfrm>
            <a:off x="2279576" y="479715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5" name="Rectangle 14"/>
          <p:cNvSpPr/>
          <p:nvPr userDrawn="1"/>
        </p:nvSpPr>
        <p:spPr>
          <a:xfrm>
            <a:off x="2279576" y="515719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userDrawn="1"/>
        </p:nvSpPr>
        <p:spPr>
          <a:xfrm>
            <a:off x="2279576" y="5517232"/>
            <a:ext cx="9576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7" name="Rectangle 16"/>
          <p:cNvSpPr/>
          <p:nvPr userDrawn="1"/>
        </p:nvSpPr>
        <p:spPr>
          <a:xfrm>
            <a:off x="1919536" y="15567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9" name="Rectangle 28"/>
          <p:cNvSpPr/>
          <p:nvPr userDrawn="1"/>
        </p:nvSpPr>
        <p:spPr>
          <a:xfrm>
            <a:off x="1919536" y="19168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0" name="Rectangle 29"/>
          <p:cNvSpPr/>
          <p:nvPr userDrawn="1"/>
        </p:nvSpPr>
        <p:spPr>
          <a:xfrm>
            <a:off x="1919536" y="227687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1" name="Rectangle 30"/>
          <p:cNvSpPr/>
          <p:nvPr userDrawn="1"/>
        </p:nvSpPr>
        <p:spPr>
          <a:xfrm>
            <a:off x="1919536" y="263694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2" name="Rectangle 31"/>
          <p:cNvSpPr/>
          <p:nvPr userDrawn="1"/>
        </p:nvSpPr>
        <p:spPr>
          <a:xfrm>
            <a:off x="1919536" y="299695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3" name="Rectangle 32"/>
          <p:cNvSpPr/>
          <p:nvPr userDrawn="1"/>
        </p:nvSpPr>
        <p:spPr>
          <a:xfrm>
            <a:off x="1919536" y="335702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4" name="Rectangle 33"/>
          <p:cNvSpPr/>
          <p:nvPr userDrawn="1"/>
        </p:nvSpPr>
        <p:spPr>
          <a:xfrm>
            <a:off x="1919536" y="371703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5" name="Rectangle 34"/>
          <p:cNvSpPr/>
          <p:nvPr userDrawn="1"/>
        </p:nvSpPr>
        <p:spPr>
          <a:xfrm>
            <a:off x="1919536" y="407710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6" name="Rectangle 35"/>
          <p:cNvSpPr/>
          <p:nvPr userDrawn="1"/>
        </p:nvSpPr>
        <p:spPr>
          <a:xfrm>
            <a:off x="1919536" y="443711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7" name="Rectangle 36"/>
          <p:cNvSpPr/>
          <p:nvPr userDrawn="1"/>
        </p:nvSpPr>
        <p:spPr>
          <a:xfrm>
            <a:off x="1919536" y="479718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8" name="Rectangle 37"/>
          <p:cNvSpPr/>
          <p:nvPr userDrawn="1"/>
        </p:nvSpPr>
        <p:spPr>
          <a:xfrm>
            <a:off x="1919536" y="51571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9" name="Rectangle 38"/>
          <p:cNvSpPr/>
          <p:nvPr userDrawn="1"/>
        </p:nvSpPr>
        <p:spPr>
          <a:xfrm>
            <a:off x="1919536" y="55172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40"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42" name="Rectangle 41"/>
          <p:cNvSpPr/>
          <p:nvPr userDrawn="1"/>
        </p:nvSpPr>
        <p:spPr>
          <a:xfrm>
            <a:off x="0" y="6309320"/>
            <a:ext cx="10032437"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11541729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6"/>
          <p:cNvSpPr/>
          <p:nvPr userDrawn="1"/>
        </p:nvSpPr>
        <p:spPr>
          <a:xfrm>
            <a:off x="0" y="-27384"/>
            <a:ext cx="12192000" cy="6912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31" name="Picture 30"/>
          <p:cNvPicPr>
            <a:picLocks noChangeAspect="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402658" cy="3470130"/>
          </a:xfrm>
          <a:prstGeom prst="rect">
            <a:avLst/>
          </a:prstGeom>
        </p:spPr>
      </p:pic>
      <p:sp>
        <p:nvSpPr>
          <p:cNvPr id="6" name="Rectangle 5"/>
          <p:cNvSpPr/>
          <p:nvPr userDrawn="1"/>
        </p:nvSpPr>
        <p:spPr>
          <a:xfrm>
            <a:off x="1679509" y="15567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userDrawn="1"/>
        </p:nvSpPr>
        <p:spPr>
          <a:xfrm>
            <a:off x="1679509" y="19168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9" name="Rectangle 8"/>
          <p:cNvSpPr/>
          <p:nvPr userDrawn="1"/>
        </p:nvSpPr>
        <p:spPr>
          <a:xfrm>
            <a:off x="1679509" y="22768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userDrawn="1"/>
        </p:nvSpPr>
        <p:spPr>
          <a:xfrm>
            <a:off x="1679509" y="26369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1" name="Rectangle 10"/>
          <p:cNvSpPr/>
          <p:nvPr userDrawn="1"/>
        </p:nvSpPr>
        <p:spPr>
          <a:xfrm>
            <a:off x="1679509" y="29969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userDrawn="1"/>
        </p:nvSpPr>
        <p:spPr>
          <a:xfrm>
            <a:off x="1679509" y="33569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3" name="Rectangle 12"/>
          <p:cNvSpPr/>
          <p:nvPr userDrawn="1"/>
        </p:nvSpPr>
        <p:spPr>
          <a:xfrm>
            <a:off x="1679509" y="37170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userDrawn="1"/>
        </p:nvSpPr>
        <p:spPr>
          <a:xfrm>
            <a:off x="1679509" y="40770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5" name="Rectangle 14"/>
          <p:cNvSpPr/>
          <p:nvPr userDrawn="1"/>
        </p:nvSpPr>
        <p:spPr>
          <a:xfrm>
            <a:off x="1679509" y="44371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userDrawn="1"/>
        </p:nvSpPr>
        <p:spPr>
          <a:xfrm>
            <a:off x="1679509" y="47971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7" name="Rectangle 16"/>
          <p:cNvSpPr/>
          <p:nvPr userDrawn="1"/>
        </p:nvSpPr>
        <p:spPr>
          <a:xfrm>
            <a:off x="1679509" y="51571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8" name="Rectangle 17"/>
          <p:cNvSpPr/>
          <p:nvPr userDrawn="1"/>
        </p:nvSpPr>
        <p:spPr>
          <a:xfrm>
            <a:off x="1679509" y="55172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9" name="Rectangle 18"/>
          <p:cNvSpPr/>
          <p:nvPr userDrawn="1"/>
        </p:nvSpPr>
        <p:spPr>
          <a:xfrm>
            <a:off x="1199456" y="15567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0" name="Rectangle 19"/>
          <p:cNvSpPr/>
          <p:nvPr userDrawn="1"/>
        </p:nvSpPr>
        <p:spPr>
          <a:xfrm>
            <a:off x="1199456" y="19168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1" name="Rectangle 20"/>
          <p:cNvSpPr/>
          <p:nvPr userDrawn="1"/>
        </p:nvSpPr>
        <p:spPr>
          <a:xfrm>
            <a:off x="1199456" y="227687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2" name="Rectangle 21"/>
          <p:cNvSpPr/>
          <p:nvPr userDrawn="1"/>
        </p:nvSpPr>
        <p:spPr>
          <a:xfrm>
            <a:off x="1199456" y="263694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3" name="Rectangle 22"/>
          <p:cNvSpPr/>
          <p:nvPr userDrawn="1"/>
        </p:nvSpPr>
        <p:spPr>
          <a:xfrm>
            <a:off x="1199456" y="299695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4" name="Rectangle 23"/>
          <p:cNvSpPr/>
          <p:nvPr userDrawn="1"/>
        </p:nvSpPr>
        <p:spPr>
          <a:xfrm>
            <a:off x="1199456" y="335702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5" name="Rectangle 24"/>
          <p:cNvSpPr/>
          <p:nvPr userDrawn="1"/>
        </p:nvSpPr>
        <p:spPr>
          <a:xfrm>
            <a:off x="1199456" y="371703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6" name="Rectangle 25"/>
          <p:cNvSpPr/>
          <p:nvPr userDrawn="1"/>
        </p:nvSpPr>
        <p:spPr>
          <a:xfrm>
            <a:off x="1199456" y="407710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7" name="Rectangle 26"/>
          <p:cNvSpPr/>
          <p:nvPr userDrawn="1"/>
        </p:nvSpPr>
        <p:spPr>
          <a:xfrm>
            <a:off x="1199456" y="443711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8" name="Rectangle 27"/>
          <p:cNvSpPr/>
          <p:nvPr userDrawn="1"/>
        </p:nvSpPr>
        <p:spPr>
          <a:xfrm>
            <a:off x="1199456" y="479718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9" name="Rectangle 28"/>
          <p:cNvSpPr/>
          <p:nvPr userDrawn="1"/>
        </p:nvSpPr>
        <p:spPr>
          <a:xfrm>
            <a:off x="1199456" y="51571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0" name="Rectangle 29"/>
          <p:cNvSpPr/>
          <p:nvPr userDrawn="1"/>
        </p:nvSpPr>
        <p:spPr>
          <a:xfrm>
            <a:off x="1199456" y="55172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Tree>
    <p:extLst>
      <p:ext uri="{BB962C8B-B14F-4D97-AF65-F5344CB8AC3E}">
        <p14:creationId xmlns:p14="http://schemas.microsoft.com/office/powerpoint/2010/main" val="16465787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4" name="Rectangle 3"/>
          <p:cNvSpPr/>
          <p:nvPr userDrawn="1"/>
        </p:nvSpPr>
        <p:spPr>
          <a:xfrm>
            <a:off x="0" y="6309320"/>
            <a:ext cx="10032437"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graphicFrame>
        <p:nvGraphicFramePr>
          <p:cNvPr id="2" name="Table 1"/>
          <p:cNvGraphicFramePr>
            <a:graphicFrameLocks noGrp="1"/>
          </p:cNvGraphicFramePr>
          <p:nvPr userDrawn="1"/>
        </p:nvGraphicFramePr>
        <p:xfrm>
          <a:off x="623391" y="1397000"/>
          <a:ext cx="11041227" cy="4445000"/>
        </p:xfrm>
        <a:graphic>
          <a:graphicData uri="http://schemas.openxmlformats.org/drawingml/2006/table">
            <a:tbl>
              <a:tblPr firstRow="1">
                <a:effectLst>
                  <a:outerShdw blurRad="50800" dist="38100" dir="5400000" algn="t" rotWithShape="0">
                    <a:prstClr val="black">
                      <a:alpha val="40000"/>
                    </a:prstClr>
                  </a:outerShdw>
                </a:effectLst>
                <a:tableStyleId>{5C22544A-7EE6-4342-B048-85BDC9FD1C3A}</a:tableStyleId>
              </a:tblPr>
              <a:tblGrid>
                <a:gridCol w="3648405">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extLst>
                  <a:ext uri="{0D108BD9-81ED-4DB2-BD59-A6C34878D82A}">
                    <a16:rowId xmlns:a16="http://schemas.microsoft.com/office/drawing/2014/main" val="1000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1"/>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2"/>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3"/>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4"/>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5"/>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6"/>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7"/>
                  </a:ext>
                </a:extLst>
              </a:tr>
              <a:tr h="361424">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8"/>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9"/>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1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0990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userDrawn="1"/>
        </p:nvSpPr>
        <p:spPr>
          <a:xfrm>
            <a:off x="0" y="6309320"/>
            <a:ext cx="9648395" cy="548681"/>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9641666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solidFill>
                  <a:srgbClr val="00466E"/>
                </a:solidFill>
              </a:defRPr>
            </a:lvl1pPr>
          </a:lstStyle>
          <a:p>
            <a:r>
              <a:rPr lang="en-US"/>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1629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309320"/>
            <a:ext cx="12192000" cy="54868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4" name="Picture 3"/>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bg-BG" dirty="0"/>
          </a:p>
        </p:txBody>
      </p:sp>
      <p:sp>
        <p:nvSpPr>
          <p:cNvPr id="3" name="Content Placeholder 2"/>
          <p:cNvSpPr>
            <a:spLocks noGrp="1"/>
          </p:cNvSpPr>
          <p:nvPr>
            <p:ph idx="1"/>
          </p:nvPr>
        </p:nvSpPr>
        <p:spPr>
          <a:xfrm>
            <a:off x="609600" y="1484785"/>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Tree>
    <p:extLst>
      <p:ext uri="{BB962C8B-B14F-4D97-AF65-F5344CB8AC3E}">
        <p14:creationId xmlns:p14="http://schemas.microsoft.com/office/powerpoint/2010/main" val="4211022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sz="half" idx="1"/>
          </p:nvPr>
        </p:nvSpPr>
        <p:spPr>
          <a:xfrm>
            <a:off x="609600" y="1423317"/>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7600" y="1423317"/>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145411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Text Placeholder 2"/>
          <p:cNvSpPr>
            <a:spLocks noGrp="1"/>
          </p:cNvSpPr>
          <p:nvPr>
            <p:ph type="body" idx="1"/>
          </p:nvPr>
        </p:nvSpPr>
        <p:spPr>
          <a:xfrm>
            <a:off x="609600" y="1214214"/>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3976"/>
            <a:ext cx="5386917" cy="416731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93368" y="1214214"/>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3976"/>
            <a:ext cx="5389033" cy="416731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38574692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Tree>
    <p:extLst>
      <p:ext uri="{BB962C8B-B14F-4D97-AF65-F5344CB8AC3E}">
        <p14:creationId xmlns:p14="http://schemas.microsoft.com/office/powerpoint/2010/main" val="146401317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346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8798767" cy="923702"/>
          </a:xfrm>
        </p:spPr>
        <p:txBody>
          <a:bodyPr anchor="b"/>
          <a:lstStyle>
            <a:lvl1pPr algn="l">
              <a:defRPr sz="2400" b="1">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4766733" y="1268760"/>
            <a:ext cx="6815667" cy="47133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Text Placeholder 3"/>
          <p:cNvSpPr>
            <a:spLocks noGrp="1"/>
          </p:cNvSpPr>
          <p:nvPr>
            <p:ph type="body" sz="half" idx="2"/>
          </p:nvPr>
        </p:nvSpPr>
        <p:spPr>
          <a:xfrm>
            <a:off x="609601" y="129108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2416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466E"/>
                </a:solidFill>
              </a:defRPr>
            </a:lvl1pPr>
          </a:lstStyle>
          <a:p>
            <a:r>
              <a:rPr lang="en-US"/>
              <a:t>Click to edit Master title style</a:t>
            </a:r>
            <a:endParaRPr lang="bg-BG"/>
          </a:p>
        </p:txBody>
      </p:sp>
      <p:sp>
        <p:nvSpPr>
          <p:cNvPr id="3" name="Picture Placeholder 2"/>
          <p:cNvSpPr>
            <a:spLocks noGrp="1"/>
          </p:cNvSpPr>
          <p:nvPr>
            <p:ph type="pic" idx="1"/>
          </p:nvPr>
        </p:nvSpPr>
        <p:spPr>
          <a:xfrm>
            <a:off x="2389717" y="1268760"/>
            <a:ext cx="7315200" cy="3458815"/>
          </a:xfrm>
        </p:spPr>
        <p:txBody>
          <a:bodyPr/>
          <a:lstStyle>
            <a:lvl1pPr marL="0" indent="0">
              <a:buNone/>
              <a:defRPr sz="3200">
                <a:solidFill>
                  <a:srgbClr val="00466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bg-BG"/>
          </a:p>
        </p:txBody>
      </p:sp>
    </p:spTree>
    <p:extLst>
      <p:ext uri="{BB962C8B-B14F-4D97-AF65-F5344CB8AC3E}">
        <p14:creationId xmlns:p14="http://schemas.microsoft.com/office/powerpoint/2010/main" val="268883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5662315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p:nvPr userDrawn="1"/>
        </p:nvSpPr>
        <p:spPr>
          <a:xfrm>
            <a:off x="0" y="-27384"/>
            <a:ext cx="12192000"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1">
                    <a:lumMod val="75000"/>
                  </a:schemeClr>
                </a:solidFill>
              </a:defRPr>
            </a:lvl1pPr>
          </a:lstStyle>
          <a:p>
            <a:r>
              <a:rPr lang="en-US"/>
              <a:t>Click to edit Master title style</a:t>
            </a:r>
            <a:endParaRPr lang="bg-B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42769583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spTree>
      <p:nvGrpSpPr>
        <p:cNvPr id="1" name=""/>
        <p:cNvGrpSpPr/>
        <p:nvPr/>
      </p:nvGrpSpPr>
      <p:grpSpPr>
        <a:xfrm>
          <a:off x="0" y="0"/>
          <a:ext cx="0" cy="0"/>
          <a:chOff x="0" y="0"/>
          <a:chExt cx="0" cy="0"/>
        </a:xfrm>
      </p:grpSpPr>
      <p:sp>
        <p:nvSpPr>
          <p:cNvPr id="13" name="Flowchart: Delay 12"/>
          <p:cNvSpPr/>
          <p:nvPr userDrawn="1"/>
        </p:nvSpPr>
        <p:spPr>
          <a:xfrm>
            <a:off x="14038" y="0"/>
            <a:ext cx="3675646" cy="6859958"/>
          </a:xfrm>
          <a:prstGeom prst="flowChartDelay">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Flowchart: Delay 13"/>
          <p:cNvSpPr/>
          <p:nvPr userDrawn="1"/>
        </p:nvSpPr>
        <p:spPr>
          <a:xfrm>
            <a:off x="-16042" y="0"/>
            <a:ext cx="3675646" cy="6859958"/>
          </a:xfrm>
          <a:prstGeom prst="flowChartDelay">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Title 1"/>
          <p:cNvSpPr txBox="1">
            <a:spLocks/>
          </p:cNvSpPr>
          <p:nvPr userDrawn="1"/>
        </p:nvSpPr>
        <p:spPr>
          <a:xfrm>
            <a:off x="335360" y="2717045"/>
            <a:ext cx="3324244" cy="1080000"/>
          </a:xfrm>
          <a:prstGeom prst="rect">
            <a:avLst/>
          </a:prstGeom>
          <a:effectLst>
            <a:outerShdw blurRad="50800" dist="38100" dir="2700000" algn="tl" rotWithShape="0">
              <a:prstClr val="black">
                <a:alpha val="40000"/>
              </a:prstClr>
            </a:outerShdw>
          </a:effectLst>
        </p:spPr>
        <p:txBody>
          <a:bodyPr vert="horz" lIns="0" tIns="0" rIns="0" bIns="0" rtlCol="0" anchor="ctr">
            <a:noAutofit/>
          </a:bodyPr>
          <a:lstStyle>
            <a:lvl1pPr algn="ctr" defTabSz="914400" rtl="0" eaLnBrk="1" latinLnBrk="0" hangingPunct="1">
              <a:spcBef>
                <a:spcPct val="0"/>
              </a:spcBef>
              <a:buNone/>
              <a:defRPr sz="3000" b="1" kern="1200">
                <a:solidFill>
                  <a:schemeClr val="bg1"/>
                </a:solidFill>
                <a:effectLst/>
                <a:latin typeface="+mj-lt"/>
                <a:ea typeface="+mj-ea"/>
                <a:cs typeface="+mj-cs"/>
              </a:defRPr>
            </a:lvl1pPr>
          </a:lstStyle>
          <a:p>
            <a:pPr algn="l"/>
            <a:r>
              <a:rPr lang="en-US" dirty="0"/>
              <a:t>Click to edit Master title style</a:t>
            </a:r>
            <a:endParaRPr lang="bg-BG"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571979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06" y="6238168"/>
            <a:ext cx="1196317" cy="558550"/>
          </a:xfrm>
          <a:prstGeom prst="rect">
            <a:avLst/>
          </a:prstGeom>
          <a:effectLst>
            <a:outerShdw blurRad="63500" sx="102000" sy="102000" algn="ctr" rotWithShape="0">
              <a:prstClr val="black">
                <a:alpha val="40000"/>
              </a:prstClr>
            </a:outerShdw>
          </a:effectLst>
        </p:spPr>
      </p:pic>
      <p:sp>
        <p:nvSpPr>
          <p:cNvPr id="13" name="Flowchart: Delay 12"/>
          <p:cNvSpPr/>
          <p:nvPr userDrawn="1"/>
        </p:nvSpPr>
        <p:spPr>
          <a:xfrm>
            <a:off x="14038" y="0"/>
            <a:ext cx="3303730" cy="6859958"/>
          </a:xfrm>
          <a:prstGeom prst="flowChartDelay">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Flowchart: Delay 13"/>
          <p:cNvSpPr/>
          <p:nvPr userDrawn="1"/>
        </p:nvSpPr>
        <p:spPr>
          <a:xfrm>
            <a:off x="-16042" y="0"/>
            <a:ext cx="3303730" cy="6859958"/>
          </a:xfrm>
          <a:prstGeom prst="flowChartDelay">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Title 2"/>
          <p:cNvSpPr>
            <a:spLocks noGrp="1"/>
          </p:cNvSpPr>
          <p:nvPr>
            <p:ph type="title"/>
          </p:nvPr>
        </p:nvSpPr>
        <p:spPr>
          <a:xfrm>
            <a:off x="14038" y="0"/>
            <a:ext cx="3273650" cy="6859958"/>
          </a:xfrm>
        </p:spPr>
        <p:txBody>
          <a:bodyPr/>
          <a:lstStyle>
            <a:lvl1pPr algn="l">
              <a:defRPr/>
            </a:lvl1pPr>
          </a:lstStyle>
          <a:p>
            <a:r>
              <a:rPr lang="en-US"/>
              <a:t>Click to edit Master title style</a:t>
            </a:r>
            <a:endParaRPr lang="bg-BG" dirty="0"/>
          </a:p>
        </p:txBody>
      </p:sp>
      <p:sp>
        <p:nvSpPr>
          <p:cNvPr id="5" name="Content Placeholder 4"/>
          <p:cNvSpPr>
            <a:spLocks noGrp="1"/>
          </p:cNvSpPr>
          <p:nvPr>
            <p:ph sz="quarter" idx="10"/>
          </p:nvPr>
        </p:nvSpPr>
        <p:spPr>
          <a:xfrm>
            <a:off x="3503613" y="0"/>
            <a:ext cx="8582025" cy="685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304678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7680853" cy="980728"/>
          </a:xfrm>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609600" y="1484785"/>
            <a:ext cx="10972800" cy="4641379"/>
          </a:xfrm>
        </p:spPr>
        <p:txBody>
          <a:bodyPr/>
          <a:lstStyle>
            <a:lvl1pPr marL="180975" indent="-180975">
              <a:buSzPct val="120000"/>
              <a:buFontTx/>
              <a:buBlip>
                <a:blip r:embed="rId2"/>
              </a:buBlip>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5" name="Rectangle 4"/>
          <p:cNvSpPr/>
          <p:nvPr userDrawn="1"/>
        </p:nvSpPr>
        <p:spPr>
          <a:xfrm>
            <a:off x="0" y="-27384"/>
            <a:ext cx="12172800"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73032" y="23482"/>
            <a:ext cx="3271640" cy="1029254"/>
          </a:xfrm>
          <a:prstGeom prst="rect">
            <a:avLst/>
          </a:prstGeom>
          <a:ln>
            <a:noFill/>
          </a:ln>
          <a:effectLst/>
        </p:spPr>
      </p:pic>
      <p:sp>
        <p:nvSpPr>
          <p:cNvPr id="11" name="Right Arrow 10"/>
          <p:cNvSpPr/>
          <p:nvPr userDrawn="1"/>
        </p:nvSpPr>
        <p:spPr>
          <a:xfrm>
            <a:off x="0" y="-27386"/>
            <a:ext cx="8880309" cy="1008115"/>
          </a:xfrm>
          <a:prstGeom prst="rightArrow">
            <a:avLst>
              <a:gd name="adj1" fmla="val 100000"/>
              <a:gd name="adj2" fmla="val 64645"/>
            </a:avLst>
          </a:prstGeom>
          <a:solidFill>
            <a:srgbClr val="00466E"/>
          </a:solidFill>
          <a:ln>
            <a:solidFill>
              <a:srgbClr val="0046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g-BG" sz="2800" dirty="0">
                <a:effectLst>
                  <a:outerShdw blurRad="38100" dist="38100" dir="2700000" algn="tl">
                    <a:srgbClr val="000000">
                      <a:alpha val="43137"/>
                    </a:srgbClr>
                  </a:outerShdw>
                </a:effectLst>
              </a:rPr>
              <a:t>Информационна  система  за  оценка на компетенциите на работната сила</a:t>
            </a:r>
          </a:p>
        </p:txBody>
      </p:sp>
      <p:sp>
        <p:nvSpPr>
          <p:cNvPr id="12" name="TextBox 11"/>
          <p:cNvSpPr txBox="1"/>
          <p:nvPr userDrawn="1"/>
        </p:nvSpPr>
        <p:spPr>
          <a:xfrm>
            <a:off x="8976320" y="764705"/>
            <a:ext cx="2976331" cy="307777"/>
          </a:xfrm>
          <a:prstGeom prst="rect">
            <a:avLst/>
          </a:prstGeom>
          <a:noFill/>
        </p:spPr>
        <p:txBody>
          <a:bodyPr wrap="square" rtlCol="0">
            <a:spAutoFit/>
          </a:bodyPr>
          <a:lstStyle/>
          <a:p>
            <a:pPr algn="ctr"/>
            <a:r>
              <a:rPr lang="en-US" sz="1400" b="1" u="sng" kern="1400" spc="60" baseline="0" dirty="0">
                <a:solidFill>
                  <a:srgbClr val="005E92"/>
                </a:solidFill>
              </a:rPr>
              <a:t>www.mycompetence.bg</a:t>
            </a:r>
            <a:endParaRPr lang="bg-BG" sz="1400" b="1" u="sng" kern="1400" spc="60" baseline="0" dirty="0">
              <a:solidFill>
                <a:srgbClr val="005E92"/>
              </a:solidFill>
            </a:endParaRPr>
          </a:p>
        </p:txBody>
      </p:sp>
    </p:spTree>
    <p:extLst>
      <p:ext uri="{BB962C8B-B14F-4D97-AF65-F5344CB8AC3E}">
        <p14:creationId xmlns:p14="http://schemas.microsoft.com/office/powerpoint/2010/main" val="29167378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spTree>
      <p:nvGrpSpPr>
        <p:cNvPr id="1" name=""/>
        <p:cNvGrpSpPr/>
        <p:nvPr/>
      </p:nvGrpSpPr>
      <p:grpSpPr>
        <a:xfrm>
          <a:off x="0" y="0"/>
          <a:ext cx="0" cy="0"/>
          <a:chOff x="0" y="0"/>
          <a:chExt cx="0" cy="0"/>
        </a:xfrm>
      </p:grpSpPr>
      <p:sp>
        <p:nvSpPr>
          <p:cNvPr id="13" name="Flowchart: Delay 12"/>
          <p:cNvSpPr/>
          <p:nvPr userDrawn="1"/>
        </p:nvSpPr>
        <p:spPr>
          <a:xfrm>
            <a:off x="14038" y="0"/>
            <a:ext cx="3303730" cy="6859958"/>
          </a:xfrm>
          <a:prstGeom prst="flowChartDelay">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Flowchart: Delay 13"/>
          <p:cNvSpPr/>
          <p:nvPr userDrawn="1"/>
        </p:nvSpPr>
        <p:spPr>
          <a:xfrm>
            <a:off x="-16042" y="0"/>
            <a:ext cx="3303730" cy="6859958"/>
          </a:xfrm>
          <a:prstGeom prst="flowChartDelay">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433" y="6238168"/>
            <a:ext cx="1227463" cy="55855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4038" y="0"/>
            <a:ext cx="3273650" cy="6859958"/>
          </a:xfrm>
        </p:spPr>
        <p:txBody>
          <a:bodyPr/>
          <a:lstStyle>
            <a:lvl1pPr algn="l">
              <a:defRPr/>
            </a:lvl1pPr>
          </a:lstStyle>
          <a:p>
            <a:r>
              <a:rPr lang="en-US"/>
              <a:t>Click to edit Master title style</a:t>
            </a:r>
            <a:endParaRPr lang="bg-BG" dirty="0"/>
          </a:p>
        </p:txBody>
      </p:sp>
    </p:spTree>
    <p:extLst>
      <p:ext uri="{BB962C8B-B14F-4D97-AF65-F5344CB8AC3E}">
        <p14:creationId xmlns:p14="http://schemas.microsoft.com/office/powerpoint/2010/main" val="12244136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6712"/>
          </a:xfrm>
        </p:spPr>
        <p:txBody>
          <a:bodyPr>
            <a:normAutofit/>
          </a:bodyPr>
          <a:lstStyle>
            <a:lvl1pPr>
              <a:defRPr sz="3200" b="1">
                <a:solidFill>
                  <a:schemeClr val="bg1"/>
                </a:solidFill>
                <a:effectLst/>
                <a:latin typeface="Arial" pitchFamily="34" charset="0"/>
                <a:cs typeface="Arial"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609600" y="6356351"/>
            <a:ext cx="2844800" cy="365125"/>
          </a:xfrm>
          <a:prstGeom prst="rect">
            <a:avLst/>
          </a:prstGeom>
        </p:spPr>
        <p:txBody>
          <a:bodyPr/>
          <a:lstStyle>
            <a:lvl1pPr>
              <a:defRPr>
                <a:latin typeface="Arial" pitchFamily="34" charset="0"/>
                <a:cs typeface="Arial" pitchFamily="34" charset="0"/>
              </a:defRPr>
            </a:lvl1pPr>
          </a:lstStyle>
          <a:p>
            <a:pPr eaLnBrk="1" latinLnBrk="0" hangingPunct="1"/>
            <a:fld id="{544213AF-26F6-41FA-8D85-E2C5388D6E58}" type="datetimeFigureOut">
              <a:rPr lang="en-US" smtClean="0"/>
              <a:pPr eaLnBrk="1" latinLnBrk="0" hangingPunct="1"/>
              <a:t>7/6/2023</a:t>
            </a:fld>
            <a:endParaRPr lang="en-US" sz="1000" dirty="0">
              <a:solidFill>
                <a:schemeClr val="tx1"/>
              </a:solidFill>
            </a:endParaRPr>
          </a:p>
        </p:txBody>
      </p:sp>
      <p:sp>
        <p:nvSpPr>
          <p:cNvPr id="10"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pPr algn="r" eaLnBrk="1" latinLnBrk="0" hangingPunct="1"/>
            <a:endParaRPr kumimoji="0" lang="en-US" sz="1000" dirty="0">
              <a:solidFill>
                <a:schemeClr val="tx1"/>
              </a:solidFill>
            </a:endParaRPr>
          </a:p>
        </p:txBody>
      </p:sp>
      <p:sp>
        <p:nvSpPr>
          <p:cNvPr id="11"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itchFamily="34" charset="0"/>
                <a:cs typeface="Arial" pitchFamily="34" charset="0"/>
              </a:defRPr>
            </a:lvl1pPr>
          </a:lstStyle>
          <a:p>
            <a:fld id="{D5BBC35B-A44B-4119-B8DA-DE9E3DFADA20}" type="slidenum">
              <a:rPr kumimoji="0" lang="en-US" smtClean="0"/>
              <a:pPr/>
              <a:t>‹#›</a:t>
            </a:fld>
            <a:endParaRPr kumimoji="0" lang="en-US" sz="1000" b="0">
              <a:solidFill>
                <a:schemeClr val="tx1"/>
              </a:solidFill>
            </a:endParaRPr>
          </a:p>
        </p:txBody>
      </p:sp>
      <p:sp>
        <p:nvSpPr>
          <p:cNvPr id="12" name="TextBox 11"/>
          <p:cNvSpPr txBox="1"/>
          <p:nvPr userDrawn="1"/>
        </p:nvSpPr>
        <p:spPr>
          <a:xfrm>
            <a:off x="9744406" y="6453337"/>
            <a:ext cx="2208245" cy="307777"/>
          </a:xfrm>
          <a:prstGeom prst="rect">
            <a:avLst/>
          </a:prstGeom>
          <a:noFill/>
        </p:spPr>
        <p:txBody>
          <a:bodyPr wrap="square" rtlCol="0">
            <a:spAutoFit/>
          </a:bodyPr>
          <a:lstStyle/>
          <a:p>
            <a:pPr algn="ctr"/>
            <a:r>
              <a:rPr lang="en-US" sz="1400" dirty="0"/>
              <a:t>www.bia-bg.com</a:t>
            </a:r>
            <a:endParaRPr lang="bg-BG" sz="14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06" y="6238168"/>
            <a:ext cx="1196317" cy="5585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130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5584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86796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429039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Tree>
    <p:extLst>
      <p:ext uri="{BB962C8B-B14F-4D97-AF65-F5344CB8AC3E}">
        <p14:creationId xmlns:p14="http://schemas.microsoft.com/office/powerpoint/2010/main" val="393108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11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7468195" y="1916832"/>
            <a:ext cx="4723805" cy="3542854"/>
          </a:xfrm>
          <a:prstGeom prst="rect">
            <a:avLst/>
          </a:prstGeom>
        </p:spPr>
      </p:pic>
      <p:sp>
        <p:nvSpPr>
          <p:cNvPr id="25"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7"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8" name="Group 27"/>
          <p:cNvGrpSpPr/>
          <p:nvPr userDrawn="1"/>
        </p:nvGrpSpPr>
        <p:grpSpPr>
          <a:xfrm>
            <a:off x="0" y="5445226"/>
            <a:ext cx="12192000" cy="1440159"/>
            <a:chOff x="0" y="5373216"/>
            <a:chExt cx="9144000" cy="1440159"/>
          </a:xfrm>
        </p:grpSpPr>
        <p:sp>
          <p:nvSpPr>
            <p:cNvPr id="29"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30"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6"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6509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923702"/>
          </a:xfrm>
        </p:spPr>
        <p:txBody>
          <a:bodyPr anchor="b"/>
          <a:lstStyle>
            <a:lvl1pPr algn="l">
              <a:defRPr sz="2000" b="1">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248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2389717" y="1268760"/>
            <a:ext cx="73152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Tree>
    <p:extLst>
      <p:ext uri="{BB962C8B-B14F-4D97-AF65-F5344CB8AC3E}">
        <p14:creationId xmlns:p14="http://schemas.microsoft.com/office/powerpoint/2010/main" val="86591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91476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27384"/>
            <a:ext cx="12192000"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474504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
        <p:nvSpPr>
          <p:cNvPr id="2" name="Title 1"/>
          <p:cNvSpPr>
            <a:spLocks noGrp="1"/>
          </p:cNvSpPr>
          <p:nvPr>
            <p:ph type="ctrTitle"/>
          </p:nvPr>
        </p:nvSpPr>
        <p:spPr>
          <a:xfrm>
            <a:off x="914400" y="2130426"/>
            <a:ext cx="103632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chemeClr val="bg1"/>
                </a:solidFill>
              </a:defRPr>
            </a:lvl1pPr>
          </a:lstStyle>
          <a:p>
            <a:r>
              <a:rPr lang="en-US"/>
              <a:t>Click to edit Master title style</a:t>
            </a:r>
            <a:endParaRPr lang="bg-B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Tree>
    <p:extLst>
      <p:ext uri="{BB962C8B-B14F-4D97-AF65-F5344CB8AC3E}">
        <p14:creationId xmlns:p14="http://schemas.microsoft.com/office/powerpoint/2010/main" val="3100576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2" name="Title 1"/>
          <p:cNvSpPr>
            <a:spLocks noGrp="1"/>
          </p:cNvSpPr>
          <p:nvPr>
            <p:ph type="ctrTitle"/>
          </p:nvPr>
        </p:nvSpPr>
        <p:spPr>
          <a:xfrm>
            <a:off x="48128" y="2132859"/>
            <a:ext cx="782344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ctr">
              <a:defRPr>
                <a:solidFill>
                  <a:schemeClr val="bg1"/>
                </a:solidFill>
              </a:defRPr>
            </a:lvl1pPr>
          </a:lstStyle>
          <a:p>
            <a:r>
              <a:rPr lang="en-US"/>
              <a:t>Click to edit Master title style</a:t>
            </a:r>
            <a:endParaRPr lang="bg-BG"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896200" y="2276874"/>
            <a:ext cx="4320432" cy="4624019"/>
          </a:xfrm>
          <a:prstGeom prst="rect">
            <a:avLst/>
          </a:prstGeom>
          <a:effectLst>
            <a:innerShdw blurRad="63500" dist="50800" dir="13500000">
              <a:prstClr val="black">
                <a:alpha val="50000"/>
              </a:prstClr>
            </a:innerShdw>
          </a:effectLst>
        </p:spPr>
      </p:pic>
      <p:sp>
        <p:nvSpPr>
          <p:cNvPr id="3" name="Subtitle 2"/>
          <p:cNvSpPr>
            <a:spLocks noGrp="1"/>
          </p:cNvSpPr>
          <p:nvPr>
            <p:ph type="subTitle" idx="1"/>
          </p:nvPr>
        </p:nvSpPr>
        <p:spPr>
          <a:xfrm>
            <a:off x="48128" y="3692624"/>
            <a:ext cx="7200000" cy="1752600"/>
          </a:xfrm>
        </p:spPr>
        <p:txBody>
          <a:bodyPr anchor="ctr">
            <a:normAutofit/>
          </a:bodyPr>
          <a:lstStyle>
            <a:lvl1pPr marL="0" indent="0" algn="ct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bg-B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3" y="260648"/>
            <a:ext cx="3006087" cy="792088"/>
          </a:xfrm>
          <a:prstGeom prst="rect">
            <a:avLst/>
          </a:prstGeom>
        </p:spPr>
      </p:pic>
      <p:sp>
        <p:nvSpPr>
          <p:cNvPr id="9" name="Контейнер за долния колонтитул 4"/>
          <p:cNvSpPr txBox="1">
            <a:spLocks/>
          </p:cNvSpPr>
          <p:nvPr/>
        </p:nvSpPr>
        <p:spPr>
          <a:xfrm>
            <a:off x="48128" y="6485160"/>
            <a:ext cx="7823440" cy="400224"/>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825" dirty="0">
                <a:solidFill>
                  <a:schemeClr val="bg1"/>
                </a:solidFill>
                <a:effectLst>
                  <a:outerShdw blurRad="50800" dist="38100" dir="18900000" algn="bl" rotWithShape="0">
                    <a:prstClr val="black">
                      <a:alpha val="40000"/>
                    </a:prstClr>
                  </a:outerShdw>
                </a:effectLst>
                <a:latin typeface="Century Gothic" panose="020B0502020202020204" pitchFamily="34" charset="0"/>
                <a:ea typeface="Verdana" pitchFamily="34" charset="0"/>
                <a:cs typeface="Verdana" pitchFamily="34" charset="0"/>
              </a:rPr>
              <a:t>www.bia-bg.com</a:t>
            </a:r>
            <a:endParaRPr lang="bg-BG" sz="825" dirty="0">
              <a:solidFill>
                <a:schemeClr val="bg1"/>
              </a:solidFill>
              <a:effectLst>
                <a:outerShdw blurRad="50800" dist="38100" dir="18900000" algn="bl" rotWithShape="0">
                  <a:prstClr val="black">
                    <a:alpha val="40000"/>
                  </a:prstClr>
                </a:outerShdw>
              </a:effectLst>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11630870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2" name="Title 1"/>
          <p:cNvSpPr>
            <a:spLocks noGrp="1"/>
          </p:cNvSpPr>
          <p:nvPr>
            <p:ph type="ctrTitle"/>
          </p:nvPr>
        </p:nvSpPr>
        <p:spPr>
          <a:xfrm>
            <a:off x="48128" y="-3731"/>
            <a:ext cx="7200000" cy="360661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ctr">
              <a:defRPr baseline="0">
                <a:solidFill>
                  <a:schemeClr val="bg1"/>
                </a:solidFill>
              </a:defRPr>
            </a:lvl1pPr>
          </a:lstStyle>
          <a:p>
            <a:r>
              <a:rPr lang="en-US"/>
              <a:t>Click to edit Master title style</a:t>
            </a:r>
            <a:endParaRPr lang="bg-BG"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896200" y="2276874"/>
            <a:ext cx="4320432" cy="4624019"/>
          </a:xfrm>
          <a:prstGeom prst="rect">
            <a:avLst/>
          </a:prstGeom>
          <a:effectLst>
            <a:innerShdw blurRad="63500" dist="50800" dir="13500000">
              <a:prstClr val="black">
                <a:alpha val="50000"/>
              </a:prstClr>
            </a:innerShdw>
          </a:effectLst>
        </p:spPr>
      </p:pic>
      <p:sp>
        <p:nvSpPr>
          <p:cNvPr id="3" name="Subtitle 2"/>
          <p:cNvSpPr>
            <a:spLocks noGrp="1"/>
          </p:cNvSpPr>
          <p:nvPr>
            <p:ph type="subTitle" idx="1"/>
          </p:nvPr>
        </p:nvSpPr>
        <p:spPr>
          <a:xfrm>
            <a:off x="48128" y="3692624"/>
            <a:ext cx="7200000" cy="1752600"/>
          </a:xfrm>
        </p:spPr>
        <p:txBody>
          <a:bodyPr anchor="ctr">
            <a:normAutofit/>
          </a:bodyPr>
          <a:lstStyle>
            <a:lvl1pPr marL="0" indent="0" algn="ct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bg-BG" dirty="0"/>
          </a:p>
        </p:txBody>
      </p:sp>
      <p:sp>
        <p:nvSpPr>
          <p:cNvPr id="10" name="Trapezoid 9"/>
          <p:cNvSpPr/>
          <p:nvPr/>
        </p:nvSpPr>
        <p:spPr>
          <a:xfrm rot="5757484">
            <a:off x="6734101" y="5390751"/>
            <a:ext cx="1440000" cy="1728000"/>
          </a:xfrm>
          <a:prstGeom prst="trapezoid">
            <a:avLst>
              <a:gd name="adj" fmla="val 12539"/>
            </a:avLst>
          </a:prstGeom>
          <a:blipFill dpi="0" rotWithShape="0">
            <a:blip r:embed="rId3" cstate="email"/>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bg-BG" sz="1350"/>
          </a:p>
        </p:txBody>
      </p:sp>
      <p:sp>
        <p:nvSpPr>
          <p:cNvPr id="11" name="Trapezoid 10">
            <a:hlinkClick r:id="" action="ppaction://noaction"/>
          </p:cNvPr>
          <p:cNvSpPr/>
          <p:nvPr/>
        </p:nvSpPr>
        <p:spPr>
          <a:xfrm rot="9042277">
            <a:off x="9066823" y="1491560"/>
            <a:ext cx="1800000" cy="1728000"/>
          </a:xfrm>
          <a:prstGeom prst="trapezoid">
            <a:avLst>
              <a:gd name="adj" fmla="val 17853"/>
            </a:avLst>
          </a:prstGeom>
          <a:blipFill dpi="0" rotWithShape="0">
            <a:blip r:embed="rId4" cstate="email">
              <a:extLst>
                <a:ext uri="{28A0092B-C50C-407E-A947-70E740481C1C}">
                  <a14:useLocalDpi xmlns:a14="http://schemas.microsoft.com/office/drawing/2010/main"/>
                </a:ext>
              </a:extLst>
            </a:blip>
            <a:srcRect/>
            <a:tile tx="304800" ty="-317500" sx="80000" sy="80000" flip="none" algn="ctr"/>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bg-BG" sz="1350"/>
          </a:p>
        </p:txBody>
      </p:sp>
      <p:sp>
        <p:nvSpPr>
          <p:cNvPr id="12" name="Trapezoid 11">
            <a:hlinkClick r:id="rId5" action="ppaction://hlinksldjump"/>
          </p:cNvPr>
          <p:cNvSpPr/>
          <p:nvPr/>
        </p:nvSpPr>
        <p:spPr>
          <a:xfrm rot="10178439">
            <a:off x="10604292" y="901749"/>
            <a:ext cx="1800000" cy="1728000"/>
          </a:xfrm>
          <a:prstGeom prst="trapezoid">
            <a:avLst>
              <a:gd name="adj" fmla="val 17565"/>
            </a:avLst>
          </a:prstGeom>
          <a:blipFill dpi="0" rotWithShape="0">
            <a:blip r:embed="rId6" cstate="email">
              <a:extLst>
                <a:ext uri="{28A0092B-C50C-407E-A947-70E740481C1C}">
                  <a14:useLocalDpi xmlns:a14="http://schemas.microsoft.com/office/drawing/2010/main"/>
                </a:ext>
              </a:extLst>
            </a:blip>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bg-BG" sz="1350"/>
          </a:p>
        </p:txBody>
      </p:sp>
      <p:sp>
        <p:nvSpPr>
          <p:cNvPr id="13" name="Trapezoid 12">
            <a:hlinkClick r:id="" action="ppaction://noaction"/>
          </p:cNvPr>
          <p:cNvSpPr/>
          <p:nvPr/>
        </p:nvSpPr>
        <p:spPr>
          <a:xfrm rot="7869555">
            <a:off x="7796931" y="2515097"/>
            <a:ext cx="1800000" cy="1728000"/>
          </a:xfrm>
          <a:prstGeom prst="trapezoid">
            <a:avLst>
              <a:gd name="adj" fmla="val 17853"/>
            </a:avLst>
          </a:prstGeom>
          <a:blipFill dpi="0" rotWithShape="0">
            <a:blip r:embed="rId7"/>
            <a:srcRect/>
            <a:stretch>
              <a:fillRect t="3000" r="-40000" b="-1000"/>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bg-BG" sz="1350"/>
          </a:p>
        </p:txBody>
      </p:sp>
      <p:sp>
        <p:nvSpPr>
          <p:cNvPr id="14" name="Trapezoid 13">
            <a:hlinkClick r:id="" action="ppaction://noaction"/>
          </p:cNvPr>
          <p:cNvSpPr/>
          <p:nvPr/>
        </p:nvSpPr>
        <p:spPr>
          <a:xfrm rot="6693278">
            <a:off x="6955695" y="3905355"/>
            <a:ext cx="1800000" cy="1728000"/>
          </a:xfrm>
          <a:prstGeom prst="trapezoid">
            <a:avLst>
              <a:gd name="adj" fmla="val 17853"/>
            </a:avLst>
          </a:prstGeom>
          <a:blipFill dpi="0" rotWithShape="0">
            <a:blip r:embed="rId8"/>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bg-BG" sz="135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6243" y="5773702"/>
            <a:ext cx="2711727" cy="851697"/>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66823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5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7"/>
            <a:ext cx="10972800" cy="4641379"/>
          </a:xfrm>
        </p:spPr>
        <p:txBody>
          <a:bodyPr/>
          <a:lstStyle>
            <a:lvl1pPr>
              <a:spcBef>
                <a:spcPts val="900"/>
              </a:spcBef>
              <a:defRPr sz="1275">
                <a:latin typeface="Arial Narrow" panose="020B0606020202030204" pitchFamily="34" charset="0"/>
              </a:defRPr>
            </a:lvl1pPr>
            <a:lvl2pPr>
              <a:spcBef>
                <a:spcPts val="900"/>
              </a:spcBef>
              <a:defRPr>
                <a:latin typeface="Arial Narrow" panose="020B0606020202030204" pitchFamily="34" charset="0"/>
              </a:defRPr>
            </a:lvl2pPr>
            <a:lvl3pPr>
              <a:spcBef>
                <a:spcPts val="900"/>
              </a:spcBef>
              <a:defRPr>
                <a:latin typeface="Arial Narrow" panose="020B0606020202030204" pitchFamily="34" charset="0"/>
              </a:defRPr>
            </a:lvl3pPr>
            <a:lvl4pPr>
              <a:spcBef>
                <a:spcPts val="900"/>
              </a:spcBef>
              <a:defRPr>
                <a:latin typeface="Arial Narrow" panose="020B0606020202030204" pitchFamily="34" charset="0"/>
              </a:defRPr>
            </a:lvl4pPr>
            <a:lvl5pPr>
              <a:spcBef>
                <a:spcPts val="900"/>
              </a:spcBef>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670834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7"/>
            <a:ext cx="10972800" cy="4641379"/>
          </a:xfrm>
        </p:spPr>
        <p:txBody>
          <a:bodyPr/>
          <a:lstStyle>
            <a:lvl1pPr>
              <a:defRPr sz="1275">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Rectangle 3"/>
          <p:cNvSpPr/>
          <p:nvPr/>
        </p:nvSpPr>
        <p:spPr>
          <a:xfrm>
            <a:off x="10056440" y="6237312"/>
            <a:ext cx="2016224" cy="504056"/>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Tree>
    <p:extLst>
      <p:ext uri="{BB962C8B-B14F-4D97-AF65-F5344CB8AC3E}">
        <p14:creationId xmlns:p14="http://schemas.microsoft.com/office/powerpoint/2010/main" val="3060050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60496" y="4166448"/>
            <a:ext cx="1584176" cy="178142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407368" y="1412776"/>
            <a:ext cx="11377264" cy="4641379"/>
          </a:xfrm>
        </p:spPr>
        <p:txBody>
          <a:bodyPr/>
          <a:lstStyle>
            <a:lvl1pPr>
              <a:defRPr sz="1275">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951096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a:xfrm>
            <a:off x="9227546" y="1556792"/>
            <a:ext cx="2629095" cy="3888432"/>
          </a:xfrm>
          <a:prstGeom prst="rect">
            <a:avLst/>
          </a:prstGeom>
          <a:ln>
            <a:noFill/>
          </a:ln>
          <a:effectLst/>
        </p:spPr>
      </p:pic>
      <p:sp>
        <p:nvSpPr>
          <p:cNvPr id="16"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0"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2" name="Group 21"/>
          <p:cNvGrpSpPr/>
          <p:nvPr userDrawn="1"/>
        </p:nvGrpSpPr>
        <p:grpSpPr>
          <a:xfrm>
            <a:off x="0" y="5445226"/>
            <a:ext cx="12192000" cy="1440159"/>
            <a:chOff x="0" y="5373216"/>
            <a:chExt cx="9144000" cy="1440159"/>
          </a:xfrm>
        </p:grpSpPr>
        <p:sp>
          <p:nvSpPr>
            <p:cNvPr id="23"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4"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21146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55245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540706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 y="2895079"/>
            <a:ext cx="8208235"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a:t>Click to edit Master title style</a:t>
            </a:r>
            <a:endParaRPr lang="bg-BG"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50BCD38-403A-49C0-965E-0921CF076A4F}" type="datetimeFigureOut">
              <a:rPr lang="bg-BG" smtClean="0"/>
              <a:pPr/>
              <a:t>6.7.2023 г.</a:t>
            </a:fld>
            <a:endParaRPr lang="bg-BG"/>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6660453A-FCB4-423A-95B8-DAF69A29FAC3}" type="slidenum">
              <a:rPr lang="bg-BG" smtClean="0"/>
              <a:pPr/>
              <a:t>‹#›</a:t>
            </a:fld>
            <a:endParaRPr lang="bg-BG"/>
          </a:p>
        </p:txBody>
      </p:sp>
      <p:sp>
        <p:nvSpPr>
          <p:cNvPr id="16" name="Rektangel 2"/>
          <p:cNvSpPr>
            <a:spLocks noChangeArrowheads="1"/>
          </p:cNvSpPr>
          <p:nvPr/>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17" name="Контейнер за долния колонтитул 4"/>
          <p:cNvSpPr txBox="1">
            <a:spLocks/>
          </p:cNvSpPr>
          <p:nvPr/>
        </p:nvSpPr>
        <p:spPr>
          <a:xfrm>
            <a:off x="9295624" y="6165304"/>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050" dirty="0">
                <a:solidFill>
                  <a:schemeClr val="bg1"/>
                </a:solidFill>
                <a:latin typeface="Verdana" pitchFamily="34" charset="0"/>
                <a:ea typeface="Verdana" pitchFamily="34" charset="0"/>
                <a:cs typeface="Verdana" pitchFamily="34" charset="0"/>
              </a:rPr>
              <a:t>www.bia-bg.com</a:t>
            </a:r>
            <a:endParaRPr lang="bg-BG" sz="1050" dirty="0">
              <a:solidFill>
                <a:schemeClr val="bg1"/>
              </a:solidFill>
              <a:latin typeface="Verdana" pitchFamily="34" charset="0"/>
              <a:ea typeface="Verdana" pitchFamily="34" charset="0"/>
              <a:cs typeface="Verdana" pitchFamily="34" charset="0"/>
            </a:endParaRPr>
          </a:p>
        </p:txBody>
      </p:sp>
      <p:sp>
        <p:nvSpPr>
          <p:cNvPr id="19" name="Rektangel 3"/>
          <p:cNvSpPr>
            <a:spLocks noChangeArrowheads="1"/>
          </p:cNvSpPr>
          <p:nvPr/>
        </p:nvSpPr>
        <p:spPr bwMode="auto">
          <a:xfrm>
            <a:off x="0" y="1247820"/>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nvGrpSpPr>
          <p:cNvPr id="25" name="Group 24"/>
          <p:cNvGrpSpPr/>
          <p:nvPr/>
        </p:nvGrpSpPr>
        <p:grpSpPr>
          <a:xfrm>
            <a:off x="0" y="5445228"/>
            <a:ext cx="12192000" cy="1440159"/>
            <a:chOff x="0" y="5373216"/>
            <a:chExt cx="9144000" cy="1440159"/>
          </a:xfrm>
        </p:grpSpPr>
        <p:sp>
          <p:nvSpPr>
            <p:cNvPr id="22"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200" noProof="1">
                <a:solidFill>
                  <a:srgbClr val="FFFFFF"/>
                </a:solidFill>
                <a:latin typeface="Arial" pitchFamily="34" charset="0"/>
              </a:endParaRPr>
            </a:p>
          </p:txBody>
        </p:sp>
        <p:sp>
          <p:nvSpPr>
            <p:cNvPr id="23"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200" noProof="1">
                <a:solidFill>
                  <a:srgbClr val="FFFFFF"/>
                </a:solidFill>
                <a:latin typeface="Arial" pitchFamily="34" charset="0"/>
                <a:ea typeface="ＭＳ Ｐゴシック" pitchFamily="-97" charset="-128"/>
              </a:endParaRPr>
            </a:p>
          </p:txBody>
        </p:sp>
      </p:grpSp>
      <p:sp>
        <p:nvSpPr>
          <p:cNvPr id="28" name="Контейнер за долния колонтитул 4"/>
          <p:cNvSpPr txBox="1">
            <a:spLocks/>
          </p:cNvSpPr>
          <p:nvPr/>
        </p:nvSpPr>
        <p:spPr>
          <a:xfrm>
            <a:off x="8201140"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900" dirty="0">
                <a:solidFill>
                  <a:schemeClr val="bg1"/>
                </a:solidFill>
                <a:latin typeface="Verdana" pitchFamily="34" charset="0"/>
                <a:ea typeface="Verdana" pitchFamily="34" charset="0"/>
                <a:cs typeface="Verdana" pitchFamily="34" charset="0"/>
              </a:rPr>
              <a:t>www.bia-bg.com</a:t>
            </a:r>
            <a:endParaRPr lang="bg-BG" sz="900" dirty="0">
              <a:solidFill>
                <a:schemeClr val="bg1"/>
              </a:solidFill>
              <a:latin typeface="Verdana" pitchFamily="34" charset="0"/>
              <a:ea typeface="Verdana" pitchFamily="34" charset="0"/>
              <a:cs typeface="Verdana" pitchFamily="34" charset="0"/>
            </a:endParaRPr>
          </a:p>
        </p:txBody>
      </p:sp>
      <p:pic>
        <p:nvPicPr>
          <p:cNvPr id="15" name="Picture 14"/>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Tree>
    <p:extLst>
      <p:ext uri="{BB962C8B-B14F-4D97-AF65-F5344CB8AC3E}">
        <p14:creationId xmlns:p14="http://schemas.microsoft.com/office/powerpoint/2010/main" val="3859614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2304" y="1484777"/>
            <a:ext cx="3359697" cy="3960608"/>
          </a:xfrm>
          <a:prstGeom prst="rect">
            <a:avLst/>
          </a:prstGeom>
        </p:spPr>
      </p:pic>
      <p:sp>
        <p:nvSpPr>
          <p:cNvPr id="19" name="Rektangel 2"/>
          <p:cNvSpPr>
            <a:spLocks noChangeArrowheads="1"/>
          </p:cNvSpPr>
          <p:nvPr/>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2" name="Rektangel 3"/>
          <p:cNvSpPr>
            <a:spLocks noChangeArrowheads="1"/>
          </p:cNvSpPr>
          <p:nvPr/>
        </p:nvSpPr>
        <p:spPr bwMode="auto">
          <a:xfrm>
            <a:off x="0" y="1247820"/>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nvGrpSpPr>
          <p:cNvPr id="23" name="Group 22"/>
          <p:cNvGrpSpPr/>
          <p:nvPr/>
        </p:nvGrpSpPr>
        <p:grpSpPr>
          <a:xfrm>
            <a:off x="0" y="5445228"/>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4"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a:t>Click to edit Master title style</a:t>
            </a:r>
            <a:endParaRPr lang="bg-BG" dirty="0"/>
          </a:p>
        </p:txBody>
      </p:sp>
      <p:sp>
        <p:nvSpPr>
          <p:cNvPr id="14" name="Контейнер за долния колонтитул 4"/>
          <p:cNvSpPr txBox="1">
            <a:spLocks/>
          </p:cNvSpPr>
          <p:nvPr/>
        </p:nvSpPr>
        <p:spPr>
          <a:xfrm>
            <a:off x="8201140"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900" dirty="0">
                <a:solidFill>
                  <a:schemeClr val="bg1"/>
                </a:solidFill>
                <a:latin typeface="Verdana" pitchFamily="34" charset="0"/>
                <a:ea typeface="Verdana" pitchFamily="34" charset="0"/>
                <a:cs typeface="Verdana" pitchFamily="34" charset="0"/>
              </a:rPr>
              <a:t>www.bia-bg.com</a:t>
            </a:r>
            <a:endParaRPr lang="bg-BG" sz="900" dirty="0">
              <a:solidFill>
                <a:schemeClr val="bg1"/>
              </a:solidFill>
              <a:latin typeface="Verdana" pitchFamily="34" charset="0"/>
              <a:ea typeface="Verdana" pitchFamily="34" charset="0"/>
              <a:cs typeface="Verdana" pitchFamily="34" charset="0"/>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00257" y="1484777"/>
            <a:ext cx="3791744" cy="3960608"/>
          </a:xfrm>
          <a:prstGeom prst="rect">
            <a:avLst/>
          </a:prstGeom>
        </p:spPr>
      </p:pic>
      <p:sp>
        <p:nvSpPr>
          <p:cNvPr id="11"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13" name="Group 12"/>
          <p:cNvGrpSpPr/>
          <p:nvPr userDrawn="1"/>
        </p:nvGrpSpPr>
        <p:grpSpPr>
          <a:xfrm>
            <a:off x="0" y="5445226"/>
            <a:ext cx="12192000" cy="1440159"/>
            <a:chOff x="0" y="5373216"/>
            <a:chExt cx="9144000" cy="1440159"/>
          </a:xfrm>
        </p:grpSpPr>
        <p:sp>
          <p:nvSpPr>
            <p:cNvPr id="15"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6"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17"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97132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6" name="Rektangel 2"/>
          <p:cNvSpPr>
            <a:spLocks noChangeArrowheads="1"/>
          </p:cNvSpPr>
          <p:nvPr/>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19" name="Rektangel 3"/>
          <p:cNvSpPr>
            <a:spLocks noChangeArrowheads="1"/>
          </p:cNvSpPr>
          <p:nvPr/>
        </p:nvSpPr>
        <p:spPr bwMode="auto">
          <a:xfrm>
            <a:off x="0" y="1247820"/>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nvGrpSpPr>
          <p:cNvPr id="20" name="Group 19"/>
          <p:cNvGrpSpPr/>
          <p:nvPr/>
        </p:nvGrpSpPr>
        <p:grpSpPr>
          <a:xfrm>
            <a:off x="0" y="5445228"/>
            <a:ext cx="12192000" cy="1440159"/>
            <a:chOff x="0" y="5373216"/>
            <a:chExt cx="9144000" cy="1440159"/>
          </a:xfrm>
        </p:grpSpPr>
        <p:sp>
          <p:nvSpPr>
            <p:cNvPr id="22"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3"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0" y="2895079"/>
            <a:ext cx="12188093"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a:t>Click to edit Master title style</a:t>
            </a:r>
            <a:endParaRPr lang="bg-BG" dirty="0"/>
          </a:p>
        </p:txBody>
      </p:sp>
      <p:sp>
        <p:nvSpPr>
          <p:cNvPr id="12" name="Контейнер за долния колонтитул 4"/>
          <p:cNvSpPr txBox="1">
            <a:spLocks/>
          </p:cNvSpPr>
          <p:nvPr/>
        </p:nvSpPr>
        <p:spPr>
          <a:xfrm>
            <a:off x="8201140"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900" dirty="0">
                <a:solidFill>
                  <a:schemeClr val="bg1"/>
                </a:solidFill>
                <a:latin typeface="Verdana" pitchFamily="34" charset="0"/>
                <a:ea typeface="Verdana" pitchFamily="34" charset="0"/>
                <a:cs typeface="Verdana" pitchFamily="34" charset="0"/>
              </a:rPr>
              <a:t>www.bia-bg.com</a:t>
            </a:r>
            <a:endParaRPr lang="bg-BG" sz="900" dirty="0">
              <a:solidFill>
                <a:schemeClr val="bg1"/>
              </a:solidFill>
              <a:latin typeface="Verdana" pitchFamily="34" charset="0"/>
              <a:ea typeface="Verdana" pitchFamily="34" charset="0"/>
              <a:cs typeface="Verdana" pitchFamily="34" charset="0"/>
            </a:endParaRPr>
          </a:p>
        </p:txBody>
      </p:sp>
      <p:sp>
        <p:nvSpPr>
          <p:cNvPr id="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0"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11" name="Group 10"/>
          <p:cNvGrpSpPr/>
          <p:nvPr userDrawn="1"/>
        </p:nvGrpSpPr>
        <p:grpSpPr>
          <a:xfrm>
            <a:off x="0" y="5445226"/>
            <a:ext cx="12192000" cy="1440159"/>
            <a:chOff x="0" y="5373216"/>
            <a:chExt cx="9144000" cy="1440159"/>
          </a:xfrm>
        </p:grpSpPr>
        <p:sp>
          <p:nvSpPr>
            <p:cNvPr id="13"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4"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15"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1567220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6" name="Rektangel 2"/>
          <p:cNvSpPr>
            <a:spLocks noChangeArrowheads="1"/>
          </p:cNvSpPr>
          <p:nvPr/>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19" name="Rektangel 3"/>
          <p:cNvSpPr>
            <a:spLocks noChangeArrowheads="1"/>
          </p:cNvSpPr>
          <p:nvPr/>
        </p:nvSpPr>
        <p:spPr bwMode="auto">
          <a:xfrm>
            <a:off x="0" y="1247820"/>
            <a:ext cx="12192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nvGrpSpPr>
          <p:cNvPr id="20" name="Group 19"/>
          <p:cNvGrpSpPr/>
          <p:nvPr/>
        </p:nvGrpSpPr>
        <p:grpSpPr>
          <a:xfrm>
            <a:off x="0" y="5445228"/>
            <a:ext cx="12192000" cy="1440159"/>
            <a:chOff x="0" y="5373216"/>
            <a:chExt cx="9144000" cy="1440159"/>
          </a:xfrm>
        </p:grpSpPr>
        <p:sp>
          <p:nvSpPr>
            <p:cNvPr id="21"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2"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hasCustomPrompt="1"/>
          </p:nvPr>
        </p:nvSpPr>
        <p:spPr>
          <a:xfrm>
            <a:off x="0" y="2895079"/>
            <a:ext cx="12188093"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bg-BG" dirty="0"/>
              <a:t>БЛАГОДАРЯ ЗА ВНИМАНИЕТО!</a:t>
            </a:r>
            <a:br>
              <a:rPr lang="bg-BG" dirty="0"/>
            </a:br>
            <a:r>
              <a:rPr lang="bg-BG" dirty="0"/>
              <a:t/>
            </a:r>
            <a:br>
              <a:rPr lang="bg-BG" dirty="0"/>
            </a:br>
            <a:r>
              <a:rPr lang="en-US" dirty="0"/>
              <a:t>THANK YOU</a:t>
            </a:r>
            <a:r>
              <a:rPr lang="bg-BG" dirty="0"/>
              <a:t>!</a:t>
            </a:r>
          </a:p>
        </p:txBody>
      </p:sp>
      <p:sp>
        <p:nvSpPr>
          <p:cNvPr id="17" name="Контейнер за долния колонтитул 4"/>
          <p:cNvSpPr txBox="1">
            <a:spLocks/>
          </p:cNvSpPr>
          <p:nvPr/>
        </p:nvSpPr>
        <p:spPr>
          <a:xfrm>
            <a:off x="9295624" y="6021288"/>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050" dirty="0">
                <a:solidFill>
                  <a:schemeClr val="bg1"/>
                </a:solidFill>
                <a:latin typeface="Verdana" pitchFamily="34" charset="0"/>
                <a:ea typeface="Verdana" pitchFamily="34" charset="0"/>
                <a:cs typeface="Verdana" pitchFamily="34" charset="0"/>
              </a:rPr>
              <a:t>www.bia-bg.com</a:t>
            </a:r>
            <a:endParaRPr lang="bg-BG" sz="1050" dirty="0">
              <a:solidFill>
                <a:schemeClr val="bg1"/>
              </a:solidFill>
              <a:latin typeface="Verdana" pitchFamily="34" charset="0"/>
              <a:ea typeface="Verdana" pitchFamily="34" charset="0"/>
              <a:cs typeface="Verdana" pitchFamily="34" charset="0"/>
            </a:endParaRPr>
          </a:p>
        </p:txBody>
      </p:sp>
      <p:pic>
        <p:nvPicPr>
          <p:cNvPr id="10" name="Picture 9"/>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251959" cy="3576253"/>
          </a:xfrm>
          <a:prstGeom prst="rect">
            <a:avLst/>
          </a:prstGeom>
        </p:spPr>
      </p:pic>
      <p:sp>
        <p:nvSpPr>
          <p:cNvPr id="11"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13" name="Group 12"/>
          <p:cNvGrpSpPr/>
          <p:nvPr userDrawn="1"/>
        </p:nvGrpSpPr>
        <p:grpSpPr>
          <a:xfrm>
            <a:off x="0" y="5445226"/>
            <a:ext cx="12192000" cy="1440159"/>
            <a:chOff x="0" y="5373216"/>
            <a:chExt cx="9144000" cy="1440159"/>
          </a:xfrm>
        </p:grpSpPr>
        <p:sp>
          <p:nvSpPr>
            <p:cNvPr id="1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18" name="Контейнер за долния колонтитул 4"/>
          <p:cNvSpPr txBox="1">
            <a:spLocks/>
          </p:cNvSpPr>
          <p:nvPr userDrawn="1"/>
        </p:nvSpPr>
        <p:spPr>
          <a:xfrm>
            <a:off x="9295624" y="6021288"/>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400" dirty="0">
                <a:solidFill>
                  <a:schemeClr val="bg1"/>
                </a:solidFill>
                <a:latin typeface="Verdana" pitchFamily="34" charset="0"/>
                <a:ea typeface="Verdana" pitchFamily="34" charset="0"/>
                <a:cs typeface="Verdana" pitchFamily="34" charset="0"/>
              </a:rPr>
              <a:t>www.bia-bg.com</a:t>
            </a:r>
            <a:endParaRPr lang="bg-BG" sz="1400" dirty="0">
              <a:solidFill>
                <a:schemeClr val="bg1"/>
              </a:solidFill>
              <a:latin typeface="Verdana" pitchFamily="34" charset="0"/>
              <a:ea typeface="Verdana" pitchFamily="34" charset="0"/>
              <a:cs typeface="Verdana" pitchFamily="34" charset="0"/>
            </a:endParaRPr>
          </a:p>
        </p:txBody>
      </p:sp>
      <p:pic>
        <p:nvPicPr>
          <p:cNvPr id="23" name="Picture 22"/>
          <p:cNvPicPr>
            <a:picLocks noChangeAspect="1"/>
          </p:cNvPicPr>
          <p:nvPr userDrawn="1"/>
        </p:nvPicPr>
        <p:blipFill rotWithShape="1">
          <a:blip r:embed="rId4"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Tree>
    <p:extLst>
      <p:ext uri="{BB962C8B-B14F-4D97-AF65-F5344CB8AC3E}">
        <p14:creationId xmlns:p14="http://schemas.microsoft.com/office/powerpoint/2010/main" val="1729006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4" name="Rectangle 3"/>
          <p:cNvSpPr/>
          <p:nvPr/>
        </p:nvSpPr>
        <p:spPr>
          <a:xfrm>
            <a:off x="0" y="6093296"/>
            <a:ext cx="10032437" cy="764704"/>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p:nvSpPr>
        <p:spPr>
          <a:xfrm>
            <a:off x="431371" y="155679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p:nvSpPr>
        <p:spPr>
          <a:xfrm>
            <a:off x="431371" y="19168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7" name="Rectangle 6"/>
          <p:cNvSpPr/>
          <p:nvPr/>
        </p:nvSpPr>
        <p:spPr>
          <a:xfrm>
            <a:off x="431371" y="227687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8" name="Rectangle 7"/>
          <p:cNvSpPr/>
          <p:nvPr/>
        </p:nvSpPr>
        <p:spPr>
          <a:xfrm>
            <a:off x="431371" y="263691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9" name="Rectangle 8"/>
          <p:cNvSpPr/>
          <p:nvPr/>
        </p:nvSpPr>
        <p:spPr>
          <a:xfrm>
            <a:off x="431371" y="299695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0" name="Rectangle 9"/>
          <p:cNvSpPr/>
          <p:nvPr/>
        </p:nvSpPr>
        <p:spPr>
          <a:xfrm>
            <a:off x="431371" y="335699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11" name="Rectangle 10"/>
          <p:cNvSpPr/>
          <p:nvPr/>
        </p:nvSpPr>
        <p:spPr>
          <a:xfrm>
            <a:off x="431371" y="371703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2" name="Rectangle 11"/>
          <p:cNvSpPr/>
          <p:nvPr/>
        </p:nvSpPr>
        <p:spPr>
          <a:xfrm>
            <a:off x="431371" y="407707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13" name="Rectangle 12"/>
          <p:cNvSpPr/>
          <p:nvPr/>
        </p:nvSpPr>
        <p:spPr>
          <a:xfrm>
            <a:off x="431371" y="443711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4" name="Rectangle 13"/>
          <p:cNvSpPr/>
          <p:nvPr/>
        </p:nvSpPr>
        <p:spPr>
          <a:xfrm>
            <a:off x="431371" y="479715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15" name="Rectangle 14"/>
          <p:cNvSpPr/>
          <p:nvPr/>
        </p:nvSpPr>
        <p:spPr>
          <a:xfrm>
            <a:off x="431371" y="5157192"/>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6" name="Rectangle 15"/>
          <p:cNvSpPr/>
          <p:nvPr/>
        </p:nvSpPr>
        <p:spPr>
          <a:xfrm>
            <a:off x="431371" y="55172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Tree>
    <p:extLst>
      <p:ext uri="{BB962C8B-B14F-4D97-AF65-F5344CB8AC3E}">
        <p14:creationId xmlns:p14="http://schemas.microsoft.com/office/powerpoint/2010/main" val="9939410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4" name="Rectangle 3"/>
          <p:cNvSpPr/>
          <p:nvPr/>
        </p:nvSpPr>
        <p:spPr>
          <a:xfrm>
            <a:off x="0" y="6093296"/>
            <a:ext cx="10032437" cy="764704"/>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p:nvSpPr>
        <p:spPr>
          <a:xfrm>
            <a:off x="431371" y="1412776"/>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p:nvSpPr>
        <p:spPr>
          <a:xfrm>
            <a:off x="431371" y="1772816"/>
            <a:ext cx="11233248"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spcBef>
                <a:spcPts val="450"/>
              </a:spcBef>
            </a:pPr>
            <a:endParaRPr lang="bg-BG" sz="135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Tree>
    <p:extLst>
      <p:ext uri="{BB962C8B-B14F-4D97-AF65-F5344CB8AC3E}">
        <p14:creationId xmlns:p14="http://schemas.microsoft.com/office/powerpoint/2010/main" val="1767980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4" name="Rectangle 3"/>
          <p:cNvSpPr/>
          <p:nvPr/>
        </p:nvSpPr>
        <p:spPr>
          <a:xfrm>
            <a:off x="0" y="6093296"/>
            <a:ext cx="10032437" cy="764704"/>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p:nvSpPr>
        <p:spPr>
          <a:xfrm>
            <a:off x="43137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1500" b="1" dirty="0">
              <a:solidFill>
                <a:schemeClr val="bg1"/>
              </a:solidFill>
              <a:latin typeface="Arial Narrow" panose="020B0506020202030204" pitchFamily="34" charset="0"/>
            </a:endParaRPr>
          </a:p>
        </p:txBody>
      </p:sp>
      <p:sp>
        <p:nvSpPr>
          <p:cNvPr id="6" name="Rectangle 5"/>
          <p:cNvSpPr/>
          <p:nvPr/>
        </p:nvSpPr>
        <p:spPr>
          <a:xfrm>
            <a:off x="43137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14313" indent="-214313" algn="l">
              <a:spcBef>
                <a:spcPts val="450"/>
              </a:spcBef>
              <a:buSzPct val="90000"/>
              <a:buFontTx/>
              <a:buBlip>
                <a:blip r:embed="rId4"/>
              </a:buBlip>
            </a:pPr>
            <a:endParaRPr lang="bg-BG" sz="135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7" name="Rectangle 6"/>
          <p:cNvSpPr/>
          <p:nvPr/>
        </p:nvSpPr>
        <p:spPr>
          <a:xfrm>
            <a:off x="628802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1500" b="1" dirty="0">
              <a:solidFill>
                <a:schemeClr val="bg1"/>
              </a:solidFill>
              <a:latin typeface="Arial Narrow" panose="020B0506020202030204" pitchFamily="34" charset="0"/>
            </a:endParaRPr>
          </a:p>
        </p:txBody>
      </p:sp>
      <p:sp>
        <p:nvSpPr>
          <p:cNvPr id="8" name="Rectangle 7"/>
          <p:cNvSpPr/>
          <p:nvPr/>
        </p:nvSpPr>
        <p:spPr>
          <a:xfrm>
            <a:off x="628802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14313" indent="-214313" algn="l">
              <a:spcBef>
                <a:spcPts val="450"/>
              </a:spcBef>
              <a:buSzPct val="90000"/>
              <a:buFontTx/>
              <a:buBlip>
                <a:blip r:embed="rId4"/>
              </a:buBlip>
            </a:pPr>
            <a:endParaRPr lang="bg-BG" sz="1350" b="0" dirty="0">
              <a:solidFill>
                <a:srgbClr val="00466E"/>
              </a:solidFill>
              <a:latin typeface="Arial Narrow" panose="020B0506020202030204" pitchFamily="34" charset="0"/>
            </a:endParaRPr>
          </a:p>
        </p:txBody>
      </p:sp>
    </p:spTree>
    <p:extLst>
      <p:ext uri="{BB962C8B-B14F-4D97-AF65-F5344CB8AC3E}">
        <p14:creationId xmlns:p14="http://schemas.microsoft.com/office/powerpoint/2010/main" val="2012152174"/>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4" name="Rectangle 3"/>
          <p:cNvSpPr/>
          <p:nvPr/>
        </p:nvSpPr>
        <p:spPr>
          <a:xfrm>
            <a:off x="0" y="6093296"/>
            <a:ext cx="10128448" cy="764704"/>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p:nvSpPr>
        <p:spPr>
          <a:xfrm>
            <a:off x="2735627" y="155679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p:nvSpPr>
        <p:spPr>
          <a:xfrm>
            <a:off x="2735627" y="191683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7" name="Rectangle 6"/>
          <p:cNvSpPr/>
          <p:nvPr/>
        </p:nvSpPr>
        <p:spPr>
          <a:xfrm>
            <a:off x="2735627" y="227687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8" name="Rectangle 7"/>
          <p:cNvSpPr/>
          <p:nvPr/>
        </p:nvSpPr>
        <p:spPr>
          <a:xfrm>
            <a:off x="2735627" y="263691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9" name="Rectangle 8"/>
          <p:cNvSpPr/>
          <p:nvPr/>
        </p:nvSpPr>
        <p:spPr>
          <a:xfrm>
            <a:off x="2735627" y="299695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0" name="Rectangle 9"/>
          <p:cNvSpPr/>
          <p:nvPr/>
        </p:nvSpPr>
        <p:spPr>
          <a:xfrm>
            <a:off x="2735627" y="335699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1" name="Rectangle 10"/>
          <p:cNvSpPr/>
          <p:nvPr/>
        </p:nvSpPr>
        <p:spPr>
          <a:xfrm>
            <a:off x="2735627" y="371703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2" name="Rectangle 11"/>
          <p:cNvSpPr/>
          <p:nvPr/>
        </p:nvSpPr>
        <p:spPr>
          <a:xfrm>
            <a:off x="2735627" y="407707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3" name="Rectangle 12"/>
          <p:cNvSpPr/>
          <p:nvPr/>
        </p:nvSpPr>
        <p:spPr>
          <a:xfrm>
            <a:off x="2735627" y="443711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4" name="Rectangle 13"/>
          <p:cNvSpPr/>
          <p:nvPr/>
        </p:nvSpPr>
        <p:spPr>
          <a:xfrm>
            <a:off x="2735627" y="479715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5" name="Rectangle 14"/>
          <p:cNvSpPr/>
          <p:nvPr/>
        </p:nvSpPr>
        <p:spPr>
          <a:xfrm>
            <a:off x="2735627" y="515719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6" name="Rectangle 15"/>
          <p:cNvSpPr/>
          <p:nvPr/>
        </p:nvSpPr>
        <p:spPr>
          <a:xfrm>
            <a:off x="2735627" y="5517232"/>
            <a:ext cx="8928992"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7" name="Rectangle 16"/>
          <p:cNvSpPr/>
          <p:nvPr/>
        </p:nvSpPr>
        <p:spPr>
          <a:xfrm>
            <a:off x="2303616" y="15567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9" name="Rectangle 28"/>
          <p:cNvSpPr/>
          <p:nvPr/>
        </p:nvSpPr>
        <p:spPr>
          <a:xfrm>
            <a:off x="2303616" y="19168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0" name="Rectangle 29"/>
          <p:cNvSpPr/>
          <p:nvPr/>
        </p:nvSpPr>
        <p:spPr>
          <a:xfrm>
            <a:off x="2303616" y="227687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1" name="Rectangle 30"/>
          <p:cNvSpPr/>
          <p:nvPr/>
        </p:nvSpPr>
        <p:spPr>
          <a:xfrm>
            <a:off x="2303616" y="263694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2" name="Rectangle 31"/>
          <p:cNvSpPr/>
          <p:nvPr/>
        </p:nvSpPr>
        <p:spPr>
          <a:xfrm>
            <a:off x="2303616" y="299695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3" name="Rectangle 32"/>
          <p:cNvSpPr/>
          <p:nvPr/>
        </p:nvSpPr>
        <p:spPr>
          <a:xfrm>
            <a:off x="2303616" y="335702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4" name="Rectangle 33"/>
          <p:cNvSpPr/>
          <p:nvPr/>
        </p:nvSpPr>
        <p:spPr>
          <a:xfrm>
            <a:off x="2303616" y="371703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5" name="Rectangle 34"/>
          <p:cNvSpPr/>
          <p:nvPr/>
        </p:nvSpPr>
        <p:spPr>
          <a:xfrm>
            <a:off x="2303616" y="407710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6" name="Rectangle 35"/>
          <p:cNvSpPr/>
          <p:nvPr/>
        </p:nvSpPr>
        <p:spPr>
          <a:xfrm>
            <a:off x="2303616" y="443711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7" name="Rectangle 36"/>
          <p:cNvSpPr/>
          <p:nvPr/>
        </p:nvSpPr>
        <p:spPr>
          <a:xfrm>
            <a:off x="2303616" y="479718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8" name="Rectangle 37"/>
          <p:cNvSpPr/>
          <p:nvPr/>
        </p:nvSpPr>
        <p:spPr>
          <a:xfrm>
            <a:off x="2303616" y="51571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9" name="Rectangle 38"/>
          <p:cNvSpPr/>
          <p:nvPr/>
        </p:nvSpPr>
        <p:spPr>
          <a:xfrm>
            <a:off x="2303616" y="55172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40"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Tree>
    <p:extLst>
      <p:ext uri="{BB962C8B-B14F-4D97-AF65-F5344CB8AC3E}">
        <p14:creationId xmlns:p14="http://schemas.microsoft.com/office/powerpoint/2010/main" val="247455162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7" name="Rectangle 6"/>
          <p:cNvSpPr/>
          <p:nvPr/>
        </p:nvSpPr>
        <p:spPr>
          <a:xfrm>
            <a:off x="0" y="-27384"/>
            <a:ext cx="12192000" cy="6912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pic>
        <p:nvPicPr>
          <p:cNvPr id="31" name="Picture 30"/>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8" y="-41130"/>
            <a:ext cx="5402659" cy="3470130"/>
          </a:xfrm>
          <a:prstGeom prst="rect">
            <a:avLst/>
          </a:prstGeom>
        </p:spPr>
      </p:pic>
      <p:sp>
        <p:nvSpPr>
          <p:cNvPr id="6" name="Rectangle 5"/>
          <p:cNvSpPr/>
          <p:nvPr/>
        </p:nvSpPr>
        <p:spPr>
          <a:xfrm>
            <a:off x="1679509" y="15567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8" name="Rectangle 7"/>
          <p:cNvSpPr/>
          <p:nvPr/>
        </p:nvSpPr>
        <p:spPr>
          <a:xfrm>
            <a:off x="1679509" y="19168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9" name="Rectangle 8"/>
          <p:cNvSpPr/>
          <p:nvPr/>
        </p:nvSpPr>
        <p:spPr>
          <a:xfrm>
            <a:off x="1679509" y="22768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0" name="Rectangle 9"/>
          <p:cNvSpPr/>
          <p:nvPr/>
        </p:nvSpPr>
        <p:spPr>
          <a:xfrm>
            <a:off x="1679509" y="26369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1" name="Rectangle 10"/>
          <p:cNvSpPr/>
          <p:nvPr/>
        </p:nvSpPr>
        <p:spPr>
          <a:xfrm>
            <a:off x="1679509" y="29969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2" name="Rectangle 11"/>
          <p:cNvSpPr/>
          <p:nvPr/>
        </p:nvSpPr>
        <p:spPr>
          <a:xfrm>
            <a:off x="1679509" y="33569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3" name="Rectangle 12"/>
          <p:cNvSpPr/>
          <p:nvPr/>
        </p:nvSpPr>
        <p:spPr>
          <a:xfrm>
            <a:off x="1679509" y="37170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4" name="Rectangle 13"/>
          <p:cNvSpPr/>
          <p:nvPr/>
        </p:nvSpPr>
        <p:spPr>
          <a:xfrm>
            <a:off x="1679509" y="40770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5" name="Rectangle 14"/>
          <p:cNvSpPr/>
          <p:nvPr/>
        </p:nvSpPr>
        <p:spPr>
          <a:xfrm>
            <a:off x="1679509" y="44371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6" name="Rectangle 15"/>
          <p:cNvSpPr/>
          <p:nvPr/>
        </p:nvSpPr>
        <p:spPr>
          <a:xfrm>
            <a:off x="1679509" y="47971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7" name="Rectangle 16"/>
          <p:cNvSpPr/>
          <p:nvPr/>
        </p:nvSpPr>
        <p:spPr>
          <a:xfrm>
            <a:off x="1679509" y="51571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8" name="Rectangle 17"/>
          <p:cNvSpPr/>
          <p:nvPr/>
        </p:nvSpPr>
        <p:spPr>
          <a:xfrm>
            <a:off x="1679509" y="55172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9" name="Rectangle 18"/>
          <p:cNvSpPr/>
          <p:nvPr/>
        </p:nvSpPr>
        <p:spPr>
          <a:xfrm>
            <a:off x="1199456" y="15567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0" name="Rectangle 19"/>
          <p:cNvSpPr/>
          <p:nvPr/>
        </p:nvSpPr>
        <p:spPr>
          <a:xfrm>
            <a:off x="1199456" y="19168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1" name="Rectangle 20"/>
          <p:cNvSpPr/>
          <p:nvPr/>
        </p:nvSpPr>
        <p:spPr>
          <a:xfrm>
            <a:off x="1199456" y="227687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2" name="Rectangle 21"/>
          <p:cNvSpPr/>
          <p:nvPr/>
        </p:nvSpPr>
        <p:spPr>
          <a:xfrm>
            <a:off x="1199456" y="263694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3" name="Rectangle 22"/>
          <p:cNvSpPr/>
          <p:nvPr/>
        </p:nvSpPr>
        <p:spPr>
          <a:xfrm>
            <a:off x="1199456" y="299695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4" name="Rectangle 23"/>
          <p:cNvSpPr/>
          <p:nvPr/>
        </p:nvSpPr>
        <p:spPr>
          <a:xfrm>
            <a:off x="1199456" y="335702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5" name="Rectangle 24"/>
          <p:cNvSpPr/>
          <p:nvPr/>
        </p:nvSpPr>
        <p:spPr>
          <a:xfrm>
            <a:off x="1199456" y="371703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6" name="Rectangle 25"/>
          <p:cNvSpPr/>
          <p:nvPr/>
        </p:nvSpPr>
        <p:spPr>
          <a:xfrm>
            <a:off x="1199456" y="407710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7" name="Rectangle 26"/>
          <p:cNvSpPr/>
          <p:nvPr/>
        </p:nvSpPr>
        <p:spPr>
          <a:xfrm>
            <a:off x="1199456" y="443711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8" name="Rectangle 27"/>
          <p:cNvSpPr/>
          <p:nvPr/>
        </p:nvSpPr>
        <p:spPr>
          <a:xfrm>
            <a:off x="1199456" y="479718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9" name="Rectangle 28"/>
          <p:cNvSpPr/>
          <p:nvPr/>
        </p:nvSpPr>
        <p:spPr>
          <a:xfrm>
            <a:off x="1199456" y="51571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0" name="Rectangle 29"/>
          <p:cNvSpPr/>
          <p:nvPr/>
        </p:nvSpPr>
        <p:spPr>
          <a:xfrm>
            <a:off x="1199456" y="55172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Tree>
    <p:extLst>
      <p:ext uri="{BB962C8B-B14F-4D97-AF65-F5344CB8AC3E}">
        <p14:creationId xmlns:p14="http://schemas.microsoft.com/office/powerpoint/2010/main" val="15705125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53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5643681" y="2636913"/>
            <a:ext cx="6571452" cy="2880321"/>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213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4" name="Rectangle 3"/>
          <p:cNvSpPr/>
          <p:nvPr/>
        </p:nvSpPr>
        <p:spPr>
          <a:xfrm>
            <a:off x="0" y="6093296"/>
            <a:ext cx="10032437" cy="764704"/>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graphicFrame>
        <p:nvGraphicFramePr>
          <p:cNvPr id="2" name="Table 1"/>
          <p:cNvGraphicFramePr>
            <a:graphicFrameLocks noGrp="1"/>
          </p:cNvGraphicFramePr>
          <p:nvPr>
            <p:extLst>
              <p:ext uri="{D42A27DB-BD31-4B8C-83A1-F6EECF244321}">
                <p14:modId xmlns:p14="http://schemas.microsoft.com/office/powerpoint/2010/main" val="1607220743"/>
              </p:ext>
            </p:extLst>
          </p:nvPr>
        </p:nvGraphicFramePr>
        <p:xfrm>
          <a:off x="623392" y="1397000"/>
          <a:ext cx="11041227" cy="4445000"/>
        </p:xfrm>
        <a:graphic>
          <a:graphicData uri="http://schemas.openxmlformats.org/drawingml/2006/table">
            <a:tbl>
              <a:tblPr firstRow="1">
                <a:effectLst>
                  <a:outerShdw blurRad="50800" dist="38100" dir="5400000" algn="t" rotWithShape="0">
                    <a:prstClr val="black">
                      <a:alpha val="40000"/>
                    </a:prstClr>
                  </a:outerShdw>
                </a:effectLst>
                <a:tableStyleId>{5C22544A-7EE6-4342-B048-85BDC9FD1C3A}</a:tableStyleId>
              </a:tblPr>
              <a:tblGrid>
                <a:gridCol w="3648405">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extLst>
                  <a:ext uri="{0D108BD9-81ED-4DB2-BD59-A6C34878D82A}">
                    <a16:rowId xmlns:a16="http://schemas.microsoft.com/office/drawing/2014/main" val="1000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1"/>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2"/>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3"/>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4"/>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5"/>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6"/>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7"/>
                  </a:ext>
                </a:extLst>
              </a:tr>
              <a:tr h="361424">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8"/>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9"/>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1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40807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1" cy="3470130"/>
          </a:xfrm>
          <a:prstGeom prst="rect">
            <a:avLst/>
          </a:prstGeom>
        </p:spPr>
      </p:pic>
      <p:sp>
        <p:nvSpPr>
          <p:cNvPr id="5" name="Rectangle 4"/>
          <p:cNvSpPr/>
          <p:nvPr/>
        </p:nvSpPr>
        <p:spPr>
          <a:xfrm>
            <a:off x="1" y="6126166"/>
            <a:ext cx="9648395" cy="731837"/>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7"/>
            <a:ext cx="10972800" cy="4641379"/>
          </a:xfrm>
        </p:spPr>
        <p:txBody>
          <a:bodyPr/>
          <a:lstStyle>
            <a:lvl1pPr>
              <a:defRPr sz="1275">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215077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7680853" cy="980728"/>
          </a:xfrm>
        </p:spPr>
        <p:txBody>
          <a:bodyPr/>
          <a:lstStyle>
            <a:lvl1pPr>
              <a:defRPr>
                <a:solidFill>
                  <a:schemeClr val="bg1"/>
                </a:solidFill>
              </a:defRPr>
            </a:lvl1pPr>
          </a:lstStyle>
          <a:p>
            <a:r>
              <a:rPr lang="en-US"/>
              <a:t>Click to edit Master title style</a:t>
            </a:r>
            <a:endParaRPr lang="bg-BG"/>
          </a:p>
        </p:txBody>
      </p:sp>
      <p:sp>
        <p:nvSpPr>
          <p:cNvPr id="5" name="Rectangle 4"/>
          <p:cNvSpPr/>
          <p:nvPr/>
        </p:nvSpPr>
        <p:spPr>
          <a:xfrm>
            <a:off x="0" y="-27384"/>
            <a:ext cx="12172800"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11" name="Right Arrow 10"/>
          <p:cNvSpPr/>
          <p:nvPr/>
        </p:nvSpPr>
        <p:spPr>
          <a:xfrm>
            <a:off x="0" y="-27386"/>
            <a:ext cx="8880309" cy="1008115"/>
          </a:xfrm>
          <a:prstGeom prst="rightArrow">
            <a:avLst>
              <a:gd name="adj1" fmla="val 100000"/>
              <a:gd name="adj2" fmla="val 64645"/>
            </a:avLst>
          </a:prstGeom>
          <a:solidFill>
            <a:srgbClr val="00466E"/>
          </a:solidFill>
          <a:ln>
            <a:solidFill>
              <a:srgbClr val="0046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g-BG" sz="2100" dirty="0">
                <a:effectLst>
                  <a:outerShdw blurRad="38100" dist="38100" dir="2700000" algn="tl">
                    <a:srgbClr val="000000">
                      <a:alpha val="43137"/>
                    </a:srgbClr>
                  </a:outerShdw>
                </a:effectLst>
              </a:rPr>
              <a:t>Информационна  система  за  оценка на компетенциите на работната сила</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8328" y="-45863"/>
            <a:ext cx="2797555" cy="1098599"/>
          </a:xfrm>
          <a:prstGeom prst="rect">
            <a:avLst/>
          </a:prstGeom>
          <a:effectLst>
            <a:outerShdw blurRad="50800" dist="38100" algn="l" rotWithShape="0">
              <a:prstClr val="black">
                <a:alpha val="40000"/>
              </a:prstClr>
            </a:outerShdw>
          </a:effectLst>
        </p:spPr>
      </p:pic>
      <p:sp>
        <p:nvSpPr>
          <p:cNvPr id="3" name="Content Placeholder 2"/>
          <p:cNvSpPr>
            <a:spLocks noGrp="1"/>
          </p:cNvSpPr>
          <p:nvPr>
            <p:ph idx="1"/>
          </p:nvPr>
        </p:nvSpPr>
        <p:spPr>
          <a:xfrm>
            <a:off x="609600" y="1340769"/>
            <a:ext cx="10972800" cy="4785396"/>
          </a:xfrm>
        </p:spPr>
        <p:txBody>
          <a:bodyPr/>
          <a:lstStyle>
            <a:lvl1pPr marL="135731" indent="-135731">
              <a:buSzPct val="120000"/>
              <a:buFontTx/>
              <a:buBlip>
                <a:blip r:embed="rId3"/>
              </a:buBlip>
              <a:defRPr sz="1275">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7" name="Rectangle 6"/>
          <p:cNvSpPr/>
          <p:nvPr userDrawn="1"/>
        </p:nvSpPr>
        <p:spPr>
          <a:xfrm>
            <a:off x="0" y="-27384"/>
            <a:ext cx="12172800"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873032" y="23482"/>
            <a:ext cx="3271640" cy="1029254"/>
          </a:xfrm>
          <a:prstGeom prst="rect">
            <a:avLst/>
          </a:prstGeom>
          <a:ln>
            <a:noFill/>
          </a:ln>
          <a:effectLst/>
        </p:spPr>
      </p:pic>
      <p:sp>
        <p:nvSpPr>
          <p:cNvPr id="9" name="Right Arrow 8"/>
          <p:cNvSpPr/>
          <p:nvPr userDrawn="1"/>
        </p:nvSpPr>
        <p:spPr>
          <a:xfrm>
            <a:off x="0" y="-27386"/>
            <a:ext cx="8880309" cy="1008115"/>
          </a:xfrm>
          <a:prstGeom prst="rightArrow">
            <a:avLst>
              <a:gd name="adj1" fmla="val 100000"/>
              <a:gd name="adj2" fmla="val 64645"/>
            </a:avLst>
          </a:prstGeom>
          <a:solidFill>
            <a:srgbClr val="00466E"/>
          </a:solidFill>
          <a:ln>
            <a:solidFill>
              <a:srgbClr val="0046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g-BG" sz="2800" dirty="0">
                <a:effectLst>
                  <a:outerShdw blurRad="38100" dist="38100" dir="2700000" algn="tl">
                    <a:srgbClr val="000000">
                      <a:alpha val="43137"/>
                    </a:srgbClr>
                  </a:outerShdw>
                </a:effectLst>
              </a:rPr>
              <a:t>Информационна  система  за  оценка на компетенциите на работната сила</a:t>
            </a:r>
          </a:p>
        </p:txBody>
      </p:sp>
      <p:sp>
        <p:nvSpPr>
          <p:cNvPr id="10" name="TextBox 9"/>
          <p:cNvSpPr txBox="1"/>
          <p:nvPr userDrawn="1"/>
        </p:nvSpPr>
        <p:spPr>
          <a:xfrm>
            <a:off x="8976320" y="764705"/>
            <a:ext cx="2976331" cy="307777"/>
          </a:xfrm>
          <a:prstGeom prst="rect">
            <a:avLst/>
          </a:prstGeom>
          <a:noFill/>
        </p:spPr>
        <p:txBody>
          <a:bodyPr wrap="square" rtlCol="0">
            <a:spAutoFit/>
          </a:bodyPr>
          <a:lstStyle/>
          <a:p>
            <a:pPr algn="ctr"/>
            <a:r>
              <a:rPr lang="en-US" sz="1400" b="1" u="sng" kern="1400" spc="60" baseline="0" dirty="0">
                <a:solidFill>
                  <a:srgbClr val="005E92"/>
                </a:solidFill>
              </a:rPr>
              <a:t>www.mycompetence.bg</a:t>
            </a:r>
            <a:endParaRPr lang="bg-BG" sz="1400" b="1" u="sng" kern="1400" spc="60" baseline="0" dirty="0">
              <a:solidFill>
                <a:srgbClr val="005E92"/>
              </a:solidFill>
            </a:endParaRPr>
          </a:p>
        </p:txBody>
      </p:sp>
    </p:spTree>
    <p:extLst>
      <p:ext uri="{BB962C8B-B14F-4D97-AF65-F5344CB8AC3E}">
        <p14:creationId xmlns:p14="http://schemas.microsoft.com/office/powerpoint/2010/main" val="636196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2400" b="1" cap="all">
                <a:solidFill>
                  <a:srgbClr val="00466E"/>
                </a:solidFill>
              </a:defRPr>
            </a:lvl1pPr>
          </a:lstStyle>
          <a:p>
            <a:r>
              <a:rPr lang="en-US"/>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03498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sz="half" idx="1"/>
          </p:nvPr>
        </p:nvSpPr>
        <p:spPr>
          <a:xfrm>
            <a:off x="609600" y="1600203"/>
            <a:ext cx="5384800" cy="4525963"/>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7600" y="1600203"/>
            <a:ext cx="5384800" cy="4525963"/>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4215834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Text Placeholder 2"/>
          <p:cNvSpPr>
            <a:spLocks noGrp="1"/>
          </p:cNvSpPr>
          <p:nvPr>
            <p:ph type="body" idx="1"/>
          </p:nvPr>
        </p:nvSpPr>
        <p:spPr>
          <a:xfrm>
            <a:off x="609600" y="1214214"/>
            <a:ext cx="5386917"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853976"/>
            <a:ext cx="5386917" cy="4167312"/>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93369" y="1214214"/>
            <a:ext cx="5389033"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853976"/>
            <a:ext cx="5389033" cy="4167312"/>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9511994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Tree>
    <p:extLst>
      <p:ext uri="{BB962C8B-B14F-4D97-AF65-F5344CB8AC3E}">
        <p14:creationId xmlns:p14="http://schemas.microsoft.com/office/powerpoint/2010/main" val="151382982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125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2" y="44624"/>
            <a:ext cx="4011084" cy="923702"/>
          </a:xfrm>
        </p:spPr>
        <p:txBody>
          <a:bodyPr anchor="b"/>
          <a:lstStyle>
            <a:lvl1pPr algn="l">
              <a:defRPr sz="1500" b="1">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4766733" y="1412779"/>
            <a:ext cx="6815667" cy="4713387"/>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53831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chemeClr val="accent1">
                    <a:lumMod val="75000"/>
                  </a:schemeClr>
                </a:solidFill>
              </a:defRPr>
            </a:lvl1pPr>
          </a:lstStyle>
          <a:p>
            <a:r>
              <a:rPr lang="en-US"/>
              <a:t>Click to edit Master title style</a:t>
            </a:r>
            <a:endParaRPr lang="bg-BG"/>
          </a:p>
        </p:txBody>
      </p:sp>
      <p:sp>
        <p:nvSpPr>
          <p:cNvPr id="3" name="Picture Placeholder 2"/>
          <p:cNvSpPr>
            <a:spLocks noGrp="1"/>
          </p:cNvSpPr>
          <p:nvPr>
            <p:ph type="pic" idx="1"/>
          </p:nvPr>
        </p:nvSpPr>
        <p:spPr>
          <a:xfrm>
            <a:off x="2389717" y="1268762"/>
            <a:ext cx="7315200" cy="345881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bg-BG"/>
          </a:p>
        </p:txBody>
      </p:sp>
    </p:spTree>
    <p:extLst>
      <p:ext uri="{BB962C8B-B14F-4D97-AF65-F5344CB8AC3E}">
        <p14:creationId xmlns:p14="http://schemas.microsoft.com/office/powerpoint/2010/main" val="77665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00257" y="1484777"/>
            <a:ext cx="3791744" cy="3960608"/>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26212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308928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p:nvPr/>
        </p:nvSpPr>
        <p:spPr>
          <a:xfrm>
            <a:off x="0" y="-27384"/>
            <a:ext cx="12192000"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8839200" y="274641"/>
            <a:ext cx="2743200" cy="5851525"/>
          </a:xfrm>
        </p:spPr>
        <p:txBody>
          <a:bodyPr vert="eaVert"/>
          <a:lstStyle>
            <a:lvl1pPr>
              <a:defRPr>
                <a:solidFill>
                  <a:schemeClr val="accent1">
                    <a:lumMod val="75000"/>
                  </a:schemeClr>
                </a:solidFill>
              </a:defRPr>
            </a:lvl1pPr>
          </a:lstStyle>
          <a:p>
            <a:r>
              <a:rPr lang="en-US"/>
              <a:t>Click to edit Master title style</a:t>
            </a:r>
            <a:endParaRPr lang="bg-BG"/>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2678374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7" name="Rectangle 6"/>
          <p:cNvSpPr/>
          <p:nvPr userDrawn="1"/>
        </p:nvSpPr>
        <p:spPr>
          <a:xfrm>
            <a:off x="0" y="-27384"/>
            <a:ext cx="12192000" cy="6912000"/>
          </a:xfrm>
          <a:prstGeom prst="rect">
            <a:avLst/>
          </a:prstGeom>
          <a:solidFill>
            <a:srgbClr val="10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2" name="Title 1"/>
          <p:cNvSpPr>
            <a:spLocks noGrp="1"/>
          </p:cNvSpPr>
          <p:nvPr>
            <p:ph type="ctrTitle"/>
          </p:nvPr>
        </p:nvSpPr>
        <p:spPr>
          <a:xfrm>
            <a:off x="48128" y="2132859"/>
            <a:ext cx="72000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a:t>Click to edit Master title style</a:t>
            </a:r>
            <a:endParaRPr lang="bg-BG"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r="1980" b="2091"/>
          <a:stretch/>
        </p:blipFill>
        <p:spPr>
          <a:xfrm>
            <a:off x="7296256" y="2667959"/>
            <a:ext cx="4920376" cy="4232933"/>
          </a:xfrm>
          <a:prstGeom prst="rect">
            <a:avLst/>
          </a:prstGeom>
          <a:effectLst>
            <a:innerShdw blurRad="63500" dist="50800" dir="13500000">
              <a:prstClr val="black">
                <a:alpha val="50000"/>
              </a:prstClr>
            </a:innerShdw>
          </a:effectLst>
        </p:spPr>
      </p:pic>
      <p:sp>
        <p:nvSpPr>
          <p:cNvPr id="3" name="Subtitle 2"/>
          <p:cNvSpPr>
            <a:spLocks noGrp="1"/>
          </p:cNvSpPr>
          <p:nvPr>
            <p:ph type="subTitle" idx="1"/>
          </p:nvPr>
        </p:nvSpPr>
        <p:spPr>
          <a:xfrm>
            <a:off x="48128" y="3692624"/>
            <a:ext cx="7200000" cy="1752600"/>
          </a:xfrm>
        </p:spPr>
        <p:txBody>
          <a:bodyPr>
            <a:normAutofit/>
          </a:bodyPr>
          <a:lstStyle>
            <a:lvl1pPr marL="0" indent="0" algn="ct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bg-BG"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811" y="260648"/>
            <a:ext cx="3006087" cy="792088"/>
          </a:xfrm>
          <a:prstGeom prst="rect">
            <a:avLst/>
          </a:prstGeom>
        </p:spPr>
      </p:pic>
    </p:spTree>
    <p:extLst>
      <p:ext uri="{BB962C8B-B14F-4D97-AF65-F5344CB8AC3E}">
        <p14:creationId xmlns:p14="http://schemas.microsoft.com/office/powerpoint/2010/main" val="1127971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7"/>
            <a:ext cx="10972800" cy="4641379"/>
          </a:xfrm>
        </p:spPr>
        <p:txBody>
          <a:bodyPr/>
          <a:lstStyle>
            <a:lvl1pPr>
              <a:defRPr sz="1275">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3504486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4" name="Text Placeholder 3"/>
          <p:cNvSpPr>
            <a:spLocks noGrp="1"/>
          </p:cNvSpPr>
          <p:nvPr>
            <p:ph type="body" sz="quarter" idx="10"/>
          </p:nvPr>
        </p:nvSpPr>
        <p:spPr>
          <a:xfrm>
            <a:off x="407989" y="1412874"/>
            <a:ext cx="11376644" cy="4392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Rectangle 4"/>
          <p:cNvSpPr/>
          <p:nvPr userDrawn="1"/>
        </p:nvSpPr>
        <p:spPr>
          <a:xfrm>
            <a:off x="10056440" y="6237312"/>
            <a:ext cx="2016224" cy="504056"/>
          </a:xfrm>
          <a:prstGeom prst="rect">
            <a:avLst/>
          </a:prstGeom>
          <a:solidFill>
            <a:srgbClr val="10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Tree>
    <p:extLst>
      <p:ext uri="{BB962C8B-B14F-4D97-AF65-F5344CB8AC3E}">
        <p14:creationId xmlns:p14="http://schemas.microsoft.com/office/powerpoint/2010/main" val="3580537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2845579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 y="2895079"/>
            <a:ext cx="8208235"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1C5701"/>
                </a:solidFill>
              </a:defRPr>
            </a:lvl1pPr>
          </a:lstStyle>
          <a:p>
            <a:r>
              <a:rPr lang="en-US"/>
              <a:t>Click to edit Master title style</a:t>
            </a:r>
            <a:endParaRPr lang="bg-BG"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50BCD38-403A-49C0-965E-0921CF076A4F}" type="datetimeFigureOut">
              <a:rPr lang="bg-BG" smtClean="0"/>
              <a:pPr/>
              <a:t>6.7.2023 г.</a:t>
            </a:fld>
            <a:endParaRPr lang="bg-BG"/>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6660453A-FCB4-423A-95B8-DAF69A29FAC3}" type="slidenum">
              <a:rPr lang="bg-BG" smtClean="0"/>
              <a:pPr/>
              <a:t>‹#›</a:t>
            </a:fld>
            <a:endParaRPr lang="bg-BG"/>
          </a:p>
        </p:txBody>
      </p:sp>
      <p:sp>
        <p:nvSpPr>
          <p:cNvPr id="17" name="Контейнер за долния колонтитул 4"/>
          <p:cNvSpPr txBox="1">
            <a:spLocks/>
          </p:cNvSpPr>
          <p:nvPr userDrawn="1"/>
        </p:nvSpPr>
        <p:spPr>
          <a:xfrm>
            <a:off x="9295624" y="6165304"/>
            <a:ext cx="27601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050" dirty="0">
                <a:solidFill>
                  <a:schemeClr val="bg1"/>
                </a:solidFill>
                <a:latin typeface="Verdana" pitchFamily="34" charset="0"/>
                <a:ea typeface="Verdana" pitchFamily="34" charset="0"/>
                <a:cs typeface="Verdana" pitchFamily="34" charset="0"/>
              </a:rPr>
              <a:t>www.bia-bg.com</a:t>
            </a:r>
            <a:endParaRPr lang="bg-BG" sz="1050" dirty="0">
              <a:solidFill>
                <a:schemeClr val="bg1"/>
              </a:solidFill>
              <a:latin typeface="Verdana" pitchFamily="34" charset="0"/>
              <a:ea typeface="Verdana" pitchFamily="34" charset="0"/>
              <a:cs typeface="Verdana" pitchFamily="34" charset="0"/>
            </a:endParaRPr>
          </a:p>
        </p:txBody>
      </p:sp>
      <p:grpSp>
        <p:nvGrpSpPr>
          <p:cNvPr id="25" name="Group 24"/>
          <p:cNvGrpSpPr/>
          <p:nvPr userDrawn="1"/>
        </p:nvGrpSpPr>
        <p:grpSpPr>
          <a:xfrm>
            <a:off x="0" y="5445228"/>
            <a:ext cx="12192000" cy="1440159"/>
            <a:chOff x="0" y="5373216"/>
            <a:chExt cx="9144000" cy="1440159"/>
          </a:xfrm>
        </p:grpSpPr>
        <p:sp>
          <p:nvSpPr>
            <p:cNvPr id="22" name="Rektangel 2"/>
            <p:cNvSpPr>
              <a:spLocks noChangeArrowheads="1"/>
            </p:cNvSpPr>
            <p:nvPr userDrawn="1"/>
          </p:nvSpPr>
          <p:spPr bwMode="auto">
            <a:xfrm rot="10800000">
              <a:off x="0" y="5373375"/>
              <a:ext cx="9144000" cy="1440000"/>
            </a:xfrm>
            <a:prstGeom prst="rect">
              <a:avLst/>
            </a:prstGeom>
            <a:solidFill>
              <a:srgbClr val="1C570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200" noProof="1">
                <a:solidFill>
                  <a:srgbClr val="FFFFFF"/>
                </a:solidFill>
                <a:latin typeface="Arial" pitchFamily="34" charset="0"/>
              </a:endParaRPr>
            </a:p>
          </p:txBody>
        </p:sp>
        <p:sp>
          <p:nvSpPr>
            <p:cNvPr id="23"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1C570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200" noProof="1">
                <a:solidFill>
                  <a:srgbClr val="FFFFFF"/>
                </a:solidFill>
                <a:latin typeface="Arial" pitchFamily="34" charset="0"/>
                <a:ea typeface="ＭＳ Ｐゴシック" pitchFamily="-97" charset="-128"/>
              </a:endParaRPr>
            </a:p>
          </p:txBody>
        </p:sp>
      </p:grpSp>
      <p:sp>
        <p:nvSpPr>
          <p:cNvPr id="28" name="Контейнер за долния колонтитул 4"/>
          <p:cNvSpPr txBox="1">
            <a:spLocks/>
          </p:cNvSpPr>
          <p:nvPr userDrawn="1"/>
        </p:nvSpPr>
        <p:spPr>
          <a:xfrm>
            <a:off x="8201140"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900" dirty="0">
                <a:solidFill>
                  <a:schemeClr val="bg1"/>
                </a:solidFill>
                <a:latin typeface="Verdana" pitchFamily="34" charset="0"/>
                <a:ea typeface="Verdana" pitchFamily="34" charset="0"/>
                <a:cs typeface="Verdana" pitchFamily="34" charset="0"/>
              </a:rPr>
              <a:t>www.bia-bg.com</a:t>
            </a:r>
            <a:endParaRPr lang="bg-BG" sz="900" dirty="0">
              <a:solidFill>
                <a:schemeClr val="bg1"/>
              </a:solidFill>
              <a:latin typeface="Verdana" pitchFamily="34" charset="0"/>
              <a:ea typeface="Verdana" pitchFamily="34" charset="0"/>
              <a:cs typeface="Verdana" pitchFamily="34" charset="0"/>
            </a:endParaRP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976322" y="2924943"/>
            <a:ext cx="3200092" cy="2514359"/>
          </a:xfrm>
          <a:prstGeom prst="rect">
            <a:avLst/>
          </a:prstGeom>
        </p:spPr>
      </p:pic>
      <p:pic>
        <p:nvPicPr>
          <p:cNvPr id="14" name="Picture 13"/>
          <p:cNvPicPr>
            <a:picLocks noChangeAspect="1"/>
          </p:cNvPicPr>
          <p:nvPr userDrawn="1"/>
        </p:nvPicPr>
        <p:blipFill rotWithShape="1">
          <a:blip r:embed="rId3" cstate="email">
            <a:lum bright="70000" contrast="-70000"/>
            <a:extLst>
              <a:ext uri="{BEBA8EAE-BF5A-486C-A8C5-ECC9F3942E4B}">
                <a14:imgProps xmlns:a14="http://schemas.microsoft.com/office/drawing/2010/main">
                  <a14:imgLayer r:embed="rId4">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402657" cy="3470130"/>
          </a:xfrm>
          <a:prstGeom prst="rect">
            <a:avLst/>
          </a:prstGeom>
        </p:spPr>
      </p:pic>
    </p:spTree>
    <p:extLst>
      <p:ext uri="{BB962C8B-B14F-4D97-AF65-F5344CB8AC3E}">
        <p14:creationId xmlns:p14="http://schemas.microsoft.com/office/powerpoint/2010/main" val="2801391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546673" cy="3470130"/>
          </a:xfrm>
          <a:prstGeom prst="rect">
            <a:avLst/>
          </a:prstGeom>
        </p:spPr>
      </p:pic>
      <p:sp>
        <p:nvSpPr>
          <p:cNvPr id="4" name="Rectangle 3"/>
          <p:cNvSpPr/>
          <p:nvPr userDrawn="1"/>
        </p:nvSpPr>
        <p:spPr>
          <a:xfrm>
            <a:off x="0" y="6093296"/>
            <a:ext cx="10032437" cy="764704"/>
          </a:xfrm>
          <a:prstGeom prst="rect">
            <a:avLst/>
          </a:prstGeom>
          <a:solidFill>
            <a:srgbClr val="1C5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userDrawn="1"/>
        </p:nvSpPr>
        <p:spPr>
          <a:xfrm>
            <a:off x="431371" y="155679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userDrawn="1"/>
        </p:nvSpPr>
        <p:spPr>
          <a:xfrm>
            <a:off x="431371" y="19168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7" name="Rectangle 6"/>
          <p:cNvSpPr/>
          <p:nvPr userDrawn="1"/>
        </p:nvSpPr>
        <p:spPr>
          <a:xfrm>
            <a:off x="431371" y="227687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8" name="Rectangle 7"/>
          <p:cNvSpPr/>
          <p:nvPr userDrawn="1"/>
        </p:nvSpPr>
        <p:spPr>
          <a:xfrm>
            <a:off x="431371" y="263691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9" name="Rectangle 8"/>
          <p:cNvSpPr/>
          <p:nvPr userDrawn="1"/>
        </p:nvSpPr>
        <p:spPr>
          <a:xfrm>
            <a:off x="431371" y="299695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0" name="Rectangle 9"/>
          <p:cNvSpPr/>
          <p:nvPr userDrawn="1"/>
        </p:nvSpPr>
        <p:spPr>
          <a:xfrm>
            <a:off x="431371" y="335699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11" name="Rectangle 10"/>
          <p:cNvSpPr/>
          <p:nvPr userDrawn="1"/>
        </p:nvSpPr>
        <p:spPr>
          <a:xfrm>
            <a:off x="431371" y="371703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2" name="Rectangle 11"/>
          <p:cNvSpPr/>
          <p:nvPr userDrawn="1"/>
        </p:nvSpPr>
        <p:spPr>
          <a:xfrm>
            <a:off x="431371" y="407707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13" name="Rectangle 12"/>
          <p:cNvSpPr/>
          <p:nvPr userDrawn="1"/>
        </p:nvSpPr>
        <p:spPr>
          <a:xfrm>
            <a:off x="431371" y="443711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4" name="Rectangle 13"/>
          <p:cNvSpPr/>
          <p:nvPr userDrawn="1"/>
        </p:nvSpPr>
        <p:spPr>
          <a:xfrm>
            <a:off x="431371" y="479715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15" name="Rectangle 14"/>
          <p:cNvSpPr/>
          <p:nvPr userDrawn="1"/>
        </p:nvSpPr>
        <p:spPr>
          <a:xfrm>
            <a:off x="431371" y="5157192"/>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6" name="Rectangle 15"/>
          <p:cNvSpPr/>
          <p:nvPr userDrawn="1"/>
        </p:nvSpPr>
        <p:spPr>
          <a:xfrm>
            <a:off x="431371" y="5517232"/>
            <a:ext cx="11233248"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1C5701"/>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Tree>
    <p:extLst>
      <p:ext uri="{BB962C8B-B14F-4D97-AF65-F5344CB8AC3E}">
        <p14:creationId xmlns:p14="http://schemas.microsoft.com/office/powerpoint/2010/main" val="22071814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8" y="-41130"/>
            <a:ext cx="5402659" cy="3470130"/>
          </a:xfrm>
          <a:prstGeom prst="rect">
            <a:avLst/>
          </a:prstGeom>
        </p:spPr>
      </p:pic>
      <p:sp>
        <p:nvSpPr>
          <p:cNvPr id="4" name="Rectangle 3"/>
          <p:cNvSpPr/>
          <p:nvPr userDrawn="1"/>
        </p:nvSpPr>
        <p:spPr>
          <a:xfrm>
            <a:off x="0" y="6093296"/>
            <a:ext cx="10032437" cy="764704"/>
          </a:xfrm>
          <a:prstGeom prst="rect">
            <a:avLst/>
          </a:prstGeom>
          <a:solidFill>
            <a:srgbClr val="1C5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userDrawn="1"/>
        </p:nvSpPr>
        <p:spPr>
          <a:xfrm>
            <a:off x="431371" y="1412776"/>
            <a:ext cx="11233248"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userDrawn="1"/>
        </p:nvSpPr>
        <p:spPr>
          <a:xfrm>
            <a:off x="431371" y="1772816"/>
            <a:ext cx="11233248"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spcBef>
                <a:spcPts val="450"/>
              </a:spcBef>
            </a:pPr>
            <a:endParaRPr lang="bg-BG" sz="1350" b="0" dirty="0">
              <a:solidFill>
                <a:srgbClr val="1C5701"/>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Tree>
    <p:extLst>
      <p:ext uri="{BB962C8B-B14F-4D97-AF65-F5344CB8AC3E}">
        <p14:creationId xmlns:p14="http://schemas.microsoft.com/office/powerpoint/2010/main" val="882864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402657" cy="3470130"/>
          </a:xfrm>
          <a:prstGeom prst="rect">
            <a:avLst/>
          </a:prstGeom>
        </p:spPr>
      </p:pic>
      <p:sp>
        <p:nvSpPr>
          <p:cNvPr id="4" name="Rectangle 3"/>
          <p:cNvSpPr/>
          <p:nvPr userDrawn="1"/>
        </p:nvSpPr>
        <p:spPr>
          <a:xfrm>
            <a:off x="0" y="6093296"/>
            <a:ext cx="10032437" cy="764704"/>
          </a:xfrm>
          <a:prstGeom prst="rect">
            <a:avLst/>
          </a:prstGeom>
          <a:solidFill>
            <a:srgbClr val="1C5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userDrawn="1"/>
        </p:nvSpPr>
        <p:spPr>
          <a:xfrm>
            <a:off x="431371" y="1412776"/>
            <a:ext cx="5520000"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1500" b="1" dirty="0">
              <a:solidFill>
                <a:schemeClr val="bg1"/>
              </a:solidFill>
              <a:latin typeface="Arial Narrow" panose="020B0506020202030204" pitchFamily="34" charset="0"/>
            </a:endParaRPr>
          </a:p>
        </p:txBody>
      </p:sp>
      <p:sp>
        <p:nvSpPr>
          <p:cNvPr id="6" name="Rectangle 5"/>
          <p:cNvSpPr/>
          <p:nvPr userDrawn="1"/>
        </p:nvSpPr>
        <p:spPr>
          <a:xfrm>
            <a:off x="43137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14313" indent="-214313" algn="l">
              <a:spcBef>
                <a:spcPts val="450"/>
              </a:spcBef>
              <a:buSzPct val="90000"/>
              <a:buFontTx/>
              <a:buBlip>
                <a:blip r:embed="rId4"/>
              </a:buBlip>
            </a:pPr>
            <a:endParaRPr lang="bg-BG" sz="1350" b="0" dirty="0">
              <a:solidFill>
                <a:srgbClr val="1C5701"/>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7" name="Rectangle 6"/>
          <p:cNvSpPr/>
          <p:nvPr userDrawn="1"/>
        </p:nvSpPr>
        <p:spPr>
          <a:xfrm>
            <a:off x="6288021" y="1412776"/>
            <a:ext cx="5520000" cy="288032"/>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1500" b="1" dirty="0">
              <a:solidFill>
                <a:schemeClr val="bg1"/>
              </a:solidFill>
              <a:latin typeface="Arial Narrow" panose="020B0506020202030204" pitchFamily="34" charset="0"/>
            </a:endParaRPr>
          </a:p>
        </p:txBody>
      </p:sp>
      <p:sp>
        <p:nvSpPr>
          <p:cNvPr id="8" name="Rectangle 7"/>
          <p:cNvSpPr/>
          <p:nvPr userDrawn="1"/>
        </p:nvSpPr>
        <p:spPr>
          <a:xfrm>
            <a:off x="628802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14313" indent="-214313" algn="l">
              <a:spcBef>
                <a:spcPts val="450"/>
              </a:spcBef>
              <a:buSzPct val="90000"/>
              <a:buFontTx/>
              <a:buBlip>
                <a:blip r:embed="rId4"/>
              </a:buBlip>
            </a:pPr>
            <a:endParaRPr lang="bg-BG" sz="1350" b="0" dirty="0">
              <a:solidFill>
                <a:srgbClr val="1C5701"/>
              </a:solidFill>
              <a:latin typeface="Arial Narrow" panose="020B0506020202030204" pitchFamily="34" charset="0"/>
            </a:endParaRPr>
          </a:p>
        </p:txBody>
      </p:sp>
    </p:spTree>
    <p:extLst>
      <p:ext uri="{BB962C8B-B14F-4D97-AF65-F5344CB8AC3E}">
        <p14:creationId xmlns:p14="http://schemas.microsoft.com/office/powerpoint/2010/main" val="2713565347"/>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9648395" y="3645025"/>
            <a:ext cx="2447595" cy="1858683"/>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3581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4970609" cy="3470130"/>
          </a:xfrm>
          <a:prstGeom prst="rect">
            <a:avLst/>
          </a:prstGeom>
        </p:spPr>
      </p:pic>
      <p:sp>
        <p:nvSpPr>
          <p:cNvPr id="4" name="Rectangle 3"/>
          <p:cNvSpPr/>
          <p:nvPr userDrawn="1"/>
        </p:nvSpPr>
        <p:spPr>
          <a:xfrm>
            <a:off x="0" y="6093296"/>
            <a:ext cx="10128448" cy="764704"/>
          </a:xfrm>
          <a:prstGeom prst="rect">
            <a:avLst/>
          </a:prstGeom>
          <a:solidFill>
            <a:srgbClr val="1C5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5" name="Rectangle 4"/>
          <p:cNvSpPr/>
          <p:nvPr userDrawn="1"/>
        </p:nvSpPr>
        <p:spPr>
          <a:xfrm>
            <a:off x="2735627" y="155679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6" name="Rectangle 5"/>
          <p:cNvSpPr/>
          <p:nvPr userDrawn="1"/>
        </p:nvSpPr>
        <p:spPr>
          <a:xfrm>
            <a:off x="2735627" y="191683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7" name="Rectangle 6"/>
          <p:cNvSpPr/>
          <p:nvPr userDrawn="1"/>
        </p:nvSpPr>
        <p:spPr>
          <a:xfrm>
            <a:off x="2735627" y="227687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8" name="Rectangle 7"/>
          <p:cNvSpPr/>
          <p:nvPr userDrawn="1"/>
        </p:nvSpPr>
        <p:spPr>
          <a:xfrm>
            <a:off x="2735627" y="263691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9" name="Rectangle 8"/>
          <p:cNvSpPr/>
          <p:nvPr userDrawn="1"/>
        </p:nvSpPr>
        <p:spPr>
          <a:xfrm>
            <a:off x="2735627" y="299695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0" name="Rectangle 9"/>
          <p:cNvSpPr/>
          <p:nvPr userDrawn="1"/>
        </p:nvSpPr>
        <p:spPr>
          <a:xfrm>
            <a:off x="2735627" y="335699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1" name="Rectangle 10"/>
          <p:cNvSpPr/>
          <p:nvPr userDrawn="1"/>
        </p:nvSpPr>
        <p:spPr>
          <a:xfrm>
            <a:off x="2735627" y="371703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2" name="Rectangle 11"/>
          <p:cNvSpPr/>
          <p:nvPr userDrawn="1"/>
        </p:nvSpPr>
        <p:spPr>
          <a:xfrm>
            <a:off x="2735627" y="407707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3" name="Rectangle 12"/>
          <p:cNvSpPr/>
          <p:nvPr userDrawn="1"/>
        </p:nvSpPr>
        <p:spPr>
          <a:xfrm>
            <a:off x="2735627" y="443711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4" name="Rectangle 13"/>
          <p:cNvSpPr/>
          <p:nvPr userDrawn="1"/>
        </p:nvSpPr>
        <p:spPr>
          <a:xfrm>
            <a:off x="2735627" y="479715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15" name="Rectangle 14"/>
          <p:cNvSpPr/>
          <p:nvPr userDrawn="1"/>
        </p:nvSpPr>
        <p:spPr>
          <a:xfrm>
            <a:off x="2735627" y="515719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chemeClr val="bg1"/>
              </a:solidFill>
              <a:latin typeface="Arial Narrow" panose="020B0506020202030204" pitchFamily="34" charset="0"/>
            </a:endParaRPr>
          </a:p>
        </p:txBody>
      </p:sp>
      <p:sp>
        <p:nvSpPr>
          <p:cNvPr id="16" name="Rectangle 15"/>
          <p:cNvSpPr/>
          <p:nvPr userDrawn="1"/>
        </p:nvSpPr>
        <p:spPr>
          <a:xfrm>
            <a:off x="2735627" y="5517232"/>
            <a:ext cx="8928992" cy="288000"/>
          </a:xfrm>
          <a:prstGeom prst="rect">
            <a:avLst/>
          </a:prstGeom>
          <a:solidFill>
            <a:srgbClr val="1C57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chemeClr val="bg1"/>
              </a:solidFill>
              <a:latin typeface="Arial Narrow" panose="020B0506020202030204" pitchFamily="34" charset="0"/>
            </a:endParaRPr>
          </a:p>
        </p:txBody>
      </p:sp>
      <p:sp>
        <p:nvSpPr>
          <p:cNvPr id="40"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pic>
        <p:nvPicPr>
          <p:cNvPr id="2" name="Picture 1"/>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5517235"/>
            <a:ext cx="270000" cy="287935"/>
          </a:xfrm>
          <a:prstGeom prst="rect">
            <a:avLst/>
          </a:prstGeom>
        </p:spPr>
      </p:pic>
      <p:pic>
        <p:nvPicPr>
          <p:cNvPr id="51" name="Picture 50"/>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5157195"/>
            <a:ext cx="270000" cy="287935"/>
          </a:xfrm>
          <a:prstGeom prst="rect">
            <a:avLst/>
          </a:prstGeom>
        </p:spPr>
      </p:pic>
      <p:pic>
        <p:nvPicPr>
          <p:cNvPr id="52" name="Picture 51"/>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4797187"/>
            <a:ext cx="270000" cy="287935"/>
          </a:xfrm>
          <a:prstGeom prst="rect">
            <a:avLst/>
          </a:prstGeom>
        </p:spPr>
      </p:pic>
      <p:pic>
        <p:nvPicPr>
          <p:cNvPr id="53" name="Picture 52"/>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4437147"/>
            <a:ext cx="270000" cy="287935"/>
          </a:xfrm>
          <a:prstGeom prst="rect">
            <a:avLst/>
          </a:prstGeom>
        </p:spPr>
      </p:pic>
      <p:pic>
        <p:nvPicPr>
          <p:cNvPr id="54" name="Picture 53"/>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4077107"/>
            <a:ext cx="270000" cy="287935"/>
          </a:xfrm>
          <a:prstGeom prst="rect">
            <a:avLst/>
          </a:prstGeom>
        </p:spPr>
      </p:pic>
      <p:pic>
        <p:nvPicPr>
          <p:cNvPr id="55" name="Picture 54"/>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3717065"/>
            <a:ext cx="270000" cy="287935"/>
          </a:xfrm>
          <a:prstGeom prst="rect">
            <a:avLst/>
          </a:prstGeom>
        </p:spPr>
      </p:pic>
      <p:pic>
        <p:nvPicPr>
          <p:cNvPr id="56" name="Picture 55"/>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3357059"/>
            <a:ext cx="270000" cy="287935"/>
          </a:xfrm>
          <a:prstGeom prst="rect">
            <a:avLst/>
          </a:prstGeom>
        </p:spPr>
      </p:pic>
      <p:pic>
        <p:nvPicPr>
          <p:cNvPr id="57" name="Picture 56"/>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2997019"/>
            <a:ext cx="270000" cy="287935"/>
          </a:xfrm>
          <a:prstGeom prst="rect">
            <a:avLst/>
          </a:prstGeom>
        </p:spPr>
      </p:pic>
      <p:pic>
        <p:nvPicPr>
          <p:cNvPr id="58" name="Picture 57"/>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2636947"/>
            <a:ext cx="270000" cy="287935"/>
          </a:xfrm>
          <a:prstGeom prst="rect">
            <a:avLst/>
          </a:prstGeom>
        </p:spPr>
      </p:pic>
      <p:pic>
        <p:nvPicPr>
          <p:cNvPr id="59" name="Picture 58"/>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2276907"/>
            <a:ext cx="270000" cy="287935"/>
          </a:xfrm>
          <a:prstGeom prst="rect">
            <a:avLst/>
          </a:prstGeom>
        </p:spPr>
      </p:pic>
      <p:pic>
        <p:nvPicPr>
          <p:cNvPr id="60" name="Picture 59"/>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1916899"/>
            <a:ext cx="270000" cy="287935"/>
          </a:xfrm>
          <a:prstGeom prst="rect">
            <a:avLst/>
          </a:prstGeom>
        </p:spPr>
      </p:pic>
      <p:pic>
        <p:nvPicPr>
          <p:cNvPr id="61" name="Picture 60"/>
          <p:cNvPicPr preferRelativeResize="0">
            <a:picLocks/>
          </p:cNvPicPr>
          <p:nvPr userDrawn="1"/>
        </p:nvPicPr>
        <p:blipFill>
          <a:blip r:embed="rId4" cstate="screen">
            <a:duotone>
              <a:prstClr val="black"/>
              <a:srgbClr val="2B8602">
                <a:tint val="45000"/>
                <a:satMod val="400000"/>
              </a:srgbClr>
            </a:duotone>
            <a:extLst>
              <a:ext uri="{28A0092B-C50C-407E-A947-70E740481C1C}">
                <a14:useLocalDpi xmlns:a14="http://schemas.microsoft.com/office/drawing/2010/main"/>
              </a:ext>
            </a:extLst>
          </a:blip>
          <a:stretch>
            <a:fillRect/>
          </a:stretch>
        </p:blipFill>
        <p:spPr>
          <a:xfrm flipH="1">
            <a:off x="2351616" y="1556859"/>
            <a:ext cx="270000" cy="287935"/>
          </a:xfrm>
          <a:prstGeom prst="rect">
            <a:avLst/>
          </a:prstGeom>
        </p:spPr>
      </p:pic>
    </p:spTree>
    <p:extLst>
      <p:ext uri="{BB962C8B-B14F-4D97-AF65-F5344CB8AC3E}">
        <p14:creationId xmlns:p14="http://schemas.microsoft.com/office/powerpoint/2010/main" val="115544689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6"/>
          <p:cNvSpPr/>
          <p:nvPr userDrawn="1"/>
        </p:nvSpPr>
        <p:spPr>
          <a:xfrm>
            <a:off x="0" y="-27384"/>
            <a:ext cx="12192000" cy="6912000"/>
          </a:xfrm>
          <a:prstGeom prst="rect">
            <a:avLst/>
          </a:prstGeom>
          <a:solidFill>
            <a:srgbClr val="10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pic>
        <p:nvPicPr>
          <p:cNvPr id="31" name="Picture 30"/>
          <p:cNvPicPr>
            <a:picLocks noChangeAspect="1"/>
          </p:cNvPicPr>
          <p:nvPr userDrawn="1"/>
        </p:nvPicPr>
        <p:blipFill rotWithShape="1">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7929" y="-5317"/>
            <a:ext cx="5537865" cy="3758098"/>
          </a:xfrm>
          <a:prstGeom prst="rect">
            <a:avLst/>
          </a:prstGeom>
        </p:spPr>
      </p:pic>
      <p:sp>
        <p:nvSpPr>
          <p:cNvPr id="6" name="Rectangle 5"/>
          <p:cNvSpPr/>
          <p:nvPr userDrawn="1"/>
        </p:nvSpPr>
        <p:spPr>
          <a:xfrm>
            <a:off x="1679509" y="15567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8" name="Rectangle 7"/>
          <p:cNvSpPr/>
          <p:nvPr userDrawn="1"/>
        </p:nvSpPr>
        <p:spPr>
          <a:xfrm>
            <a:off x="1679509" y="19168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9" name="Rectangle 8"/>
          <p:cNvSpPr/>
          <p:nvPr userDrawn="1"/>
        </p:nvSpPr>
        <p:spPr>
          <a:xfrm>
            <a:off x="1679509" y="22768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10" name="Rectangle 9"/>
          <p:cNvSpPr/>
          <p:nvPr userDrawn="1"/>
        </p:nvSpPr>
        <p:spPr>
          <a:xfrm>
            <a:off x="1679509" y="26369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11" name="Rectangle 10"/>
          <p:cNvSpPr/>
          <p:nvPr userDrawn="1"/>
        </p:nvSpPr>
        <p:spPr>
          <a:xfrm>
            <a:off x="1679509" y="29969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12" name="Rectangle 11"/>
          <p:cNvSpPr/>
          <p:nvPr userDrawn="1"/>
        </p:nvSpPr>
        <p:spPr>
          <a:xfrm>
            <a:off x="1679509" y="33569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13" name="Rectangle 12"/>
          <p:cNvSpPr/>
          <p:nvPr userDrawn="1"/>
        </p:nvSpPr>
        <p:spPr>
          <a:xfrm>
            <a:off x="1679509" y="37170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14" name="Rectangle 13"/>
          <p:cNvSpPr/>
          <p:nvPr userDrawn="1"/>
        </p:nvSpPr>
        <p:spPr>
          <a:xfrm>
            <a:off x="1679509" y="40770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15" name="Rectangle 14"/>
          <p:cNvSpPr/>
          <p:nvPr userDrawn="1"/>
        </p:nvSpPr>
        <p:spPr>
          <a:xfrm>
            <a:off x="1679509" y="44371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16" name="Rectangle 15"/>
          <p:cNvSpPr/>
          <p:nvPr userDrawn="1"/>
        </p:nvSpPr>
        <p:spPr>
          <a:xfrm>
            <a:off x="1679509" y="47971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17" name="Rectangle 16"/>
          <p:cNvSpPr/>
          <p:nvPr userDrawn="1"/>
        </p:nvSpPr>
        <p:spPr>
          <a:xfrm>
            <a:off x="1679509" y="51571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500" b="1" dirty="0">
              <a:solidFill>
                <a:srgbClr val="067A4B"/>
              </a:solidFill>
              <a:latin typeface="Arial Narrow" panose="020B0506020202030204" pitchFamily="34" charset="0"/>
            </a:endParaRPr>
          </a:p>
        </p:txBody>
      </p:sp>
      <p:sp>
        <p:nvSpPr>
          <p:cNvPr id="18" name="Rectangle 17"/>
          <p:cNvSpPr/>
          <p:nvPr userDrawn="1"/>
        </p:nvSpPr>
        <p:spPr>
          <a:xfrm>
            <a:off x="1679509" y="55172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350" b="1" dirty="0">
              <a:solidFill>
                <a:srgbClr val="067A4B"/>
              </a:solidFill>
              <a:latin typeface="Arial Narrow" panose="020B0506020202030204" pitchFamily="34" charset="0"/>
            </a:endParaRPr>
          </a:p>
        </p:txBody>
      </p:sp>
      <p:sp>
        <p:nvSpPr>
          <p:cNvPr id="19" name="Rectangle 18"/>
          <p:cNvSpPr/>
          <p:nvPr userDrawn="1"/>
        </p:nvSpPr>
        <p:spPr>
          <a:xfrm>
            <a:off x="1307496" y="15567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0" name="Rectangle 19"/>
          <p:cNvSpPr/>
          <p:nvPr userDrawn="1"/>
        </p:nvSpPr>
        <p:spPr>
          <a:xfrm>
            <a:off x="1307496" y="19168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1" name="Rectangle 20"/>
          <p:cNvSpPr/>
          <p:nvPr userDrawn="1"/>
        </p:nvSpPr>
        <p:spPr>
          <a:xfrm>
            <a:off x="1307496" y="227687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2" name="Rectangle 21"/>
          <p:cNvSpPr/>
          <p:nvPr userDrawn="1"/>
        </p:nvSpPr>
        <p:spPr>
          <a:xfrm>
            <a:off x="1307496" y="263694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3" name="Rectangle 22"/>
          <p:cNvSpPr/>
          <p:nvPr userDrawn="1"/>
        </p:nvSpPr>
        <p:spPr>
          <a:xfrm>
            <a:off x="1307496" y="299695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4" name="Rectangle 23"/>
          <p:cNvSpPr/>
          <p:nvPr userDrawn="1"/>
        </p:nvSpPr>
        <p:spPr>
          <a:xfrm>
            <a:off x="1307496" y="335702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5" name="Rectangle 24"/>
          <p:cNvSpPr/>
          <p:nvPr userDrawn="1"/>
        </p:nvSpPr>
        <p:spPr>
          <a:xfrm>
            <a:off x="1307496" y="371703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6" name="Rectangle 25"/>
          <p:cNvSpPr/>
          <p:nvPr userDrawn="1"/>
        </p:nvSpPr>
        <p:spPr>
          <a:xfrm>
            <a:off x="1307496" y="407710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7" name="Rectangle 26"/>
          <p:cNvSpPr/>
          <p:nvPr userDrawn="1"/>
        </p:nvSpPr>
        <p:spPr>
          <a:xfrm>
            <a:off x="1307496" y="443711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8" name="Rectangle 27"/>
          <p:cNvSpPr/>
          <p:nvPr userDrawn="1"/>
        </p:nvSpPr>
        <p:spPr>
          <a:xfrm>
            <a:off x="1307496" y="479718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29" name="Rectangle 28"/>
          <p:cNvSpPr/>
          <p:nvPr userDrawn="1"/>
        </p:nvSpPr>
        <p:spPr>
          <a:xfrm>
            <a:off x="1307496" y="51571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
        <p:nvSpPr>
          <p:cNvPr id="30" name="Rectangle 29"/>
          <p:cNvSpPr/>
          <p:nvPr userDrawn="1"/>
        </p:nvSpPr>
        <p:spPr>
          <a:xfrm>
            <a:off x="1307496" y="55172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l">
              <a:buFont typeface="Wingdings" panose="05000000000000000000" pitchFamily="2" charset="2"/>
              <a:buChar char="ü"/>
            </a:pPr>
            <a:endParaRPr lang="bg-BG" sz="1500" b="1" dirty="0">
              <a:solidFill>
                <a:schemeClr val="bg1"/>
              </a:solidFill>
              <a:latin typeface="Arial Narrow" panose="020B0506020202030204" pitchFamily="34" charset="0"/>
            </a:endParaRPr>
          </a:p>
        </p:txBody>
      </p:sp>
    </p:spTree>
    <p:extLst>
      <p:ext uri="{BB962C8B-B14F-4D97-AF65-F5344CB8AC3E}">
        <p14:creationId xmlns:p14="http://schemas.microsoft.com/office/powerpoint/2010/main" val="2481222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8" y="-41130"/>
            <a:ext cx="5474667" cy="3470130"/>
          </a:xfrm>
          <a:prstGeom prst="rect">
            <a:avLst/>
          </a:prstGeom>
        </p:spPr>
      </p:pic>
      <p:sp>
        <p:nvSpPr>
          <p:cNvPr id="4" name="Rectangle 3"/>
          <p:cNvSpPr/>
          <p:nvPr userDrawn="1"/>
        </p:nvSpPr>
        <p:spPr>
          <a:xfrm>
            <a:off x="0" y="6093296"/>
            <a:ext cx="10032437" cy="764704"/>
          </a:xfrm>
          <a:prstGeom prst="rect">
            <a:avLst/>
          </a:prstGeom>
          <a:solidFill>
            <a:srgbClr val="10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graphicFrame>
        <p:nvGraphicFramePr>
          <p:cNvPr id="2" name="Table 1"/>
          <p:cNvGraphicFramePr>
            <a:graphicFrameLocks noGrp="1"/>
          </p:cNvGraphicFramePr>
          <p:nvPr userDrawn="1">
            <p:extLst>
              <p:ext uri="{D42A27DB-BD31-4B8C-83A1-F6EECF244321}">
                <p14:modId xmlns:p14="http://schemas.microsoft.com/office/powerpoint/2010/main" val="3636315270"/>
              </p:ext>
            </p:extLst>
          </p:nvPr>
        </p:nvGraphicFramePr>
        <p:xfrm>
          <a:off x="623392" y="1397000"/>
          <a:ext cx="11041227" cy="4445000"/>
        </p:xfrm>
        <a:graphic>
          <a:graphicData uri="http://schemas.openxmlformats.org/drawingml/2006/table">
            <a:tbl>
              <a:tblPr firstRow="1">
                <a:effectLst>
                  <a:outerShdw blurRad="50800" dist="38100" dir="5400000" algn="t" rotWithShape="0">
                    <a:prstClr val="black">
                      <a:alpha val="40000"/>
                    </a:prstClr>
                  </a:outerShdw>
                </a:effectLst>
                <a:tableStyleId>{5C22544A-7EE6-4342-B048-85BDC9FD1C3A}</a:tableStyleId>
              </a:tblPr>
              <a:tblGrid>
                <a:gridCol w="3648405">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pPr algn="ctr"/>
                      <a:endParaRPr lang="bg-BG" dirty="0">
                        <a:solidFill>
                          <a:schemeClr val="bg1"/>
                        </a:solidFill>
                        <a:latin typeface="Arial Narrow" panose="020B0506020202030204" pitchFamily="34" charset="0"/>
                      </a:endParaRPr>
                    </a:p>
                  </a:txBody>
                  <a:tcPr marL="121920" marR="121920">
                    <a:solidFill>
                      <a:srgbClr val="105F05"/>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105F05"/>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105F05"/>
                    </a:solidFill>
                  </a:tcPr>
                </a:tc>
                <a:extLst>
                  <a:ext uri="{0D108BD9-81ED-4DB2-BD59-A6C34878D82A}">
                    <a16:rowId xmlns:a16="http://schemas.microsoft.com/office/drawing/2014/main" val="10000"/>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01"/>
                  </a:ext>
                </a:extLst>
              </a:tr>
              <a:tr h="370840">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2"/>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03"/>
                  </a:ext>
                </a:extLst>
              </a:tr>
              <a:tr h="370840">
                <a:tc>
                  <a:txBody>
                    <a:bodyPr/>
                    <a:lstStyle/>
                    <a:p>
                      <a:endParaRPr lang="bg-BG">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4"/>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05"/>
                  </a:ext>
                </a:extLst>
              </a:tr>
              <a:tr h="370840">
                <a:tc>
                  <a:txBody>
                    <a:bodyPr/>
                    <a:lstStyle/>
                    <a:p>
                      <a:endParaRPr lang="bg-BG">
                        <a:solidFill>
                          <a:srgbClr val="1C5701"/>
                        </a:solidFill>
                        <a:latin typeface="Arial Narrow" panose="020B0506020202030204" pitchFamily="34" charset="0"/>
                      </a:endParaRPr>
                    </a:p>
                  </a:txBody>
                  <a:tcPr marL="121920" marR="121920">
                    <a:solidFill>
                      <a:schemeClr val="bg1"/>
                    </a:solidFill>
                  </a:tcPr>
                </a:tc>
                <a:tc>
                  <a:txBody>
                    <a:bodyPr/>
                    <a:lstStyle/>
                    <a:p>
                      <a:endParaRPr lang="bg-BG">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6"/>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07"/>
                  </a:ext>
                </a:extLst>
              </a:tr>
              <a:tr h="361424">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8"/>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09"/>
                  </a:ext>
                </a:extLst>
              </a:tr>
              <a:tr h="370840">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tc>
                  <a:txBody>
                    <a:bodyPr/>
                    <a:lstStyle/>
                    <a:p>
                      <a:endParaRPr lang="bg-BG" dirty="0">
                        <a:solidFill>
                          <a:srgbClr val="1C5701"/>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10"/>
                  </a:ext>
                </a:extLst>
              </a:tr>
              <a:tr h="370840">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tc>
                  <a:txBody>
                    <a:bodyPr/>
                    <a:lstStyle/>
                    <a:p>
                      <a:endParaRPr lang="bg-BG" dirty="0">
                        <a:solidFill>
                          <a:srgbClr val="1C5701"/>
                        </a:solidFill>
                        <a:latin typeface="Arial Narrow" panose="020B0506020202030204" pitchFamily="34" charset="0"/>
                      </a:endParaRPr>
                    </a:p>
                  </a:txBody>
                  <a:tcPr marL="121920" marR="121920">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308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5" name="Rectangle 4"/>
          <p:cNvSpPr/>
          <p:nvPr userDrawn="1"/>
        </p:nvSpPr>
        <p:spPr>
          <a:xfrm>
            <a:off x="1" y="6126166"/>
            <a:ext cx="9648395" cy="731837"/>
          </a:xfrm>
          <a:prstGeom prst="rect">
            <a:avLst/>
          </a:prstGeom>
          <a:solidFill>
            <a:srgbClr val="10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p>
        </p:txBody>
      </p:sp>
      <p:pic>
        <p:nvPicPr>
          <p:cNvPr id="4" name="Picture 3"/>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546673" cy="347013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484787"/>
            <a:ext cx="10972800" cy="4641379"/>
          </a:xfrm>
        </p:spPr>
        <p:txBody>
          <a:bodyPr/>
          <a:lstStyle>
            <a:lvl1pPr>
              <a:defRPr sz="1275">
                <a:solidFill>
                  <a:srgbClr val="1C5701"/>
                </a:solidFill>
                <a:latin typeface="Arial Narrow" panose="020B0606020202030204" pitchFamily="34" charset="0"/>
              </a:defRPr>
            </a:lvl1pPr>
            <a:lvl2pPr>
              <a:defRPr>
                <a:solidFill>
                  <a:srgbClr val="1C5701"/>
                </a:solidFill>
                <a:latin typeface="Arial Narrow" panose="020B0606020202030204" pitchFamily="34" charset="0"/>
              </a:defRPr>
            </a:lvl2pPr>
            <a:lvl3pPr>
              <a:defRPr>
                <a:solidFill>
                  <a:srgbClr val="1C5701"/>
                </a:solidFill>
                <a:latin typeface="Arial Narrow" panose="020B0606020202030204" pitchFamily="34" charset="0"/>
              </a:defRPr>
            </a:lvl3pPr>
            <a:lvl4pPr>
              <a:defRPr>
                <a:solidFill>
                  <a:srgbClr val="1C5701"/>
                </a:solidFill>
                <a:latin typeface="Arial Narrow" panose="020B0606020202030204" pitchFamily="34" charset="0"/>
              </a:defRPr>
            </a:lvl4pPr>
            <a:lvl5pPr>
              <a:defRPr>
                <a:solidFill>
                  <a:srgbClr val="1C570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1407393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2400" b="1" cap="all">
                <a:solidFill>
                  <a:srgbClr val="1C5701"/>
                </a:solidFill>
              </a:defRPr>
            </a:lvl1pPr>
          </a:lstStyle>
          <a:p>
            <a:r>
              <a:rPr lang="en-US"/>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1C570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32966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sz="half" idx="1"/>
          </p:nvPr>
        </p:nvSpPr>
        <p:spPr>
          <a:xfrm>
            <a:off x="609600" y="1600203"/>
            <a:ext cx="5384800" cy="4525963"/>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7600" y="1600203"/>
            <a:ext cx="5384800" cy="4525963"/>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960284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Text Placeholder 2"/>
          <p:cNvSpPr>
            <a:spLocks noGrp="1"/>
          </p:cNvSpPr>
          <p:nvPr>
            <p:ph type="body" idx="1"/>
          </p:nvPr>
        </p:nvSpPr>
        <p:spPr>
          <a:xfrm>
            <a:off x="609600" y="1214214"/>
            <a:ext cx="5386917"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853976"/>
            <a:ext cx="5386917" cy="4167312"/>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93369" y="1214214"/>
            <a:ext cx="5389033"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853976"/>
            <a:ext cx="5389033" cy="4167312"/>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5247638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Tree>
    <p:extLst>
      <p:ext uri="{BB962C8B-B14F-4D97-AF65-F5344CB8AC3E}">
        <p14:creationId xmlns:p14="http://schemas.microsoft.com/office/powerpoint/2010/main" val="328236746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876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2" y="44624"/>
            <a:ext cx="4011084" cy="923702"/>
          </a:xfrm>
        </p:spPr>
        <p:txBody>
          <a:bodyPr anchor="b"/>
          <a:lstStyle>
            <a:lvl1pPr algn="l">
              <a:defRPr sz="1500" b="1">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4766733" y="1412779"/>
            <a:ext cx="6815667" cy="4713387"/>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97699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1139" y="3623081"/>
            <a:ext cx="3998203" cy="2058580"/>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pic>
        <p:nvPicPr>
          <p:cNvPr id="10" name="Picture 9"/>
          <p:cNvPicPr>
            <a:picLocks noChangeAspect="1"/>
          </p:cNvPicPr>
          <p:nvPr userDrawn="1"/>
        </p:nvPicPr>
        <p:blipFill rotWithShape="1">
          <a:blip r:embed="rId3" cstate="email">
            <a:lum bright="70000" contrast="-70000"/>
            <a:extLst>
              <a:ext uri="{BEBA8EAE-BF5A-486C-A8C5-ECC9F3942E4B}">
                <a14:imgProps xmlns:a14="http://schemas.microsoft.com/office/drawing/2010/main">
                  <a14:imgLayer r:embed="rId4">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Tree>
    <p:extLst>
      <p:ext uri="{BB962C8B-B14F-4D97-AF65-F5344CB8AC3E}">
        <p14:creationId xmlns:p14="http://schemas.microsoft.com/office/powerpoint/2010/main" val="1183739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chemeClr val="accent1">
                    <a:lumMod val="75000"/>
                  </a:schemeClr>
                </a:solidFill>
              </a:defRPr>
            </a:lvl1pPr>
          </a:lstStyle>
          <a:p>
            <a:r>
              <a:rPr lang="en-US"/>
              <a:t>Click to edit Master title style</a:t>
            </a:r>
            <a:endParaRPr lang="bg-BG"/>
          </a:p>
        </p:txBody>
      </p:sp>
      <p:sp>
        <p:nvSpPr>
          <p:cNvPr id="3" name="Picture Placeholder 2"/>
          <p:cNvSpPr>
            <a:spLocks noGrp="1"/>
          </p:cNvSpPr>
          <p:nvPr>
            <p:ph type="pic" idx="1"/>
          </p:nvPr>
        </p:nvSpPr>
        <p:spPr>
          <a:xfrm>
            <a:off x="2389717" y="1268762"/>
            <a:ext cx="7315200" cy="345881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bg-BG"/>
          </a:p>
        </p:txBody>
      </p:sp>
    </p:spTree>
    <p:extLst>
      <p:ext uri="{BB962C8B-B14F-4D97-AF65-F5344CB8AC3E}">
        <p14:creationId xmlns:p14="http://schemas.microsoft.com/office/powerpoint/2010/main" val="1454918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3989070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p:nvPr userDrawn="1"/>
        </p:nvSpPr>
        <p:spPr>
          <a:xfrm>
            <a:off x="0" y="-27384"/>
            <a:ext cx="12192000"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8839200" y="274641"/>
            <a:ext cx="2743200" cy="5851525"/>
          </a:xfrm>
        </p:spPr>
        <p:txBody>
          <a:bodyPr vert="eaVert"/>
          <a:lstStyle>
            <a:lvl1pPr>
              <a:defRPr>
                <a:solidFill>
                  <a:schemeClr val="accent1">
                    <a:lumMod val="75000"/>
                  </a:schemeClr>
                </a:solidFill>
              </a:defRPr>
            </a:lvl1pPr>
          </a:lstStyle>
          <a:p>
            <a:r>
              <a:rPr lang="en-US"/>
              <a:t>Click to edit Master title style</a:t>
            </a:r>
            <a:endParaRPr lang="bg-BG"/>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953596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5" name="Rectangle 4"/>
          <p:cNvSpPr/>
          <p:nvPr userDrawn="1"/>
        </p:nvSpPr>
        <p:spPr>
          <a:xfrm>
            <a:off x="-3520" y="0"/>
            <a:ext cx="12199041" cy="685800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ctrTitle"/>
          </p:nvPr>
        </p:nvSpPr>
        <p:spPr>
          <a:xfrm>
            <a:off x="0" y="1507097"/>
            <a:ext cx="6959296"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dirty="0"/>
              <a:t>Click to edit Master title style</a:t>
            </a:r>
            <a:endParaRPr lang="bg-BG" dirty="0"/>
          </a:p>
        </p:txBody>
      </p:sp>
      <p:sp>
        <p:nvSpPr>
          <p:cNvPr id="3" name="Subtitle 2"/>
          <p:cNvSpPr>
            <a:spLocks noGrp="1"/>
          </p:cNvSpPr>
          <p:nvPr>
            <p:ph type="subTitle" idx="1"/>
          </p:nvPr>
        </p:nvSpPr>
        <p:spPr>
          <a:xfrm>
            <a:off x="0" y="3607919"/>
            <a:ext cx="720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bg-BG" dirty="0"/>
          </a:p>
        </p:txBody>
      </p:sp>
      <p:sp>
        <p:nvSpPr>
          <p:cNvPr id="6" name="Right Triangle 5"/>
          <p:cNvSpPr/>
          <p:nvPr userDrawn="1"/>
        </p:nvSpPr>
        <p:spPr>
          <a:xfrm flipH="1" flipV="1">
            <a:off x="5303912" y="-27384"/>
            <a:ext cx="6891609" cy="688538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40590613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5" name="Rectangle 4"/>
          <p:cNvSpPr/>
          <p:nvPr userDrawn="1"/>
        </p:nvSpPr>
        <p:spPr>
          <a:xfrm>
            <a:off x="-16659" y="-27384"/>
            <a:ext cx="12199041"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ctrTitle"/>
          </p:nvPr>
        </p:nvSpPr>
        <p:spPr>
          <a:xfrm>
            <a:off x="0" y="1507097"/>
            <a:ext cx="6959296"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a:solidFill>
                  <a:schemeClr val="bg1"/>
                </a:solidFill>
              </a:defRPr>
            </a:lvl1pPr>
          </a:lstStyle>
          <a:p>
            <a:r>
              <a:rPr lang="en-US" dirty="0"/>
              <a:t>Click to edit Master title style</a:t>
            </a:r>
            <a:endParaRPr lang="bg-BG" dirty="0"/>
          </a:p>
        </p:txBody>
      </p:sp>
      <p:sp>
        <p:nvSpPr>
          <p:cNvPr id="3" name="Subtitle 2"/>
          <p:cNvSpPr>
            <a:spLocks noGrp="1"/>
          </p:cNvSpPr>
          <p:nvPr>
            <p:ph type="subTitle" idx="1"/>
          </p:nvPr>
        </p:nvSpPr>
        <p:spPr>
          <a:xfrm>
            <a:off x="0" y="3607919"/>
            <a:ext cx="720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bg-BG" dirty="0"/>
          </a:p>
        </p:txBody>
      </p:sp>
      <p:sp>
        <p:nvSpPr>
          <p:cNvPr id="6" name="Right Triangle 5"/>
          <p:cNvSpPr/>
          <p:nvPr userDrawn="1"/>
        </p:nvSpPr>
        <p:spPr>
          <a:xfrm flipH="1" flipV="1">
            <a:off x="6168007" y="-27384"/>
            <a:ext cx="6027513" cy="6885384"/>
          </a:xfrm>
          <a:prstGeom prst="rtTriangle">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47714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79" y="-27386"/>
            <a:ext cx="12239998" cy="6919321"/>
          </a:xfrm>
          <a:prstGeom prst="rect">
            <a:avLst/>
          </a:prstGeom>
        </p:spPr>
      </p:pic>
      <p:sp>
        <p:nvSpPr>
          <p:cNvPr id="2" name="Title 1"/>
          <p:cNvSpPr>
            <a:spLocks noGrp="1"/>
          </p:cNvSpPr>
          <p:nvPr>
            <p:ph type="ctrTitle"/>
          </p:nvPr>
        </p:nvSpPr>
        <p:spPr>
          <a:xfrm>
            <a:off x="335360" y="2132857"/>
            <a:ext cx="6912768" cy="301778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l">
              <a:defRPr sz="3200">
                <a:solidFill>
                  <a:schemeClr val="bg1"/>
                </a:solidFill>
              </a:defRPr>
            </a:lvl1pPr>
          </a:lstStyle>
          <a:p>
            <a:r>
              <a:rPr lang="en-US"/>
              <a:t>Click to edit Master title style</a:t>
            </a:r>
            <a:endParaRPr lang="bg-BG"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
        <p:nvSpPr>
          <p:cNvPr id="9" name="Text Placeholder 8"/>
          <p:cNvSpPr>
            <a:spLocks noGrp="1"/>
          </p:cNvSpPr>
          <p:nvPr>
            <p:ph type="body" sz="quarter" idx="10"/>
          </p:nvPr>
        </p:nvSpPr>
        <p:spPr>
          <a:xfrm>
            <a:off x="479425" y="4149725"/>
            <a:ext cx="5400675" cy="2374900"/>
          </a:xfrm>
        </p:spPr>
        <p:txBody>
          <a:bodyPr/>
          <a:lstStyle>
            <a:lvl1pPr marL="0" indent="0">
              <a:buFont typeface="Arial" panose="020B0604020202020204" pitchFamily="34" charset="0"/>
              <a:buNone/>
              <a:defRPr>
                <a:solidFill>
                  <a:schemeClr val="bg1"/>
                </a:solidFill>
              </a:defRPr>
            </a:lvl1pPr>
            <a:lvl2pPr marL="171450" indent="0">
              <a:buNone/>
              <a:defRPr>
                <a:solidFill>
                  <a:schemeClr val="bg1"/>
                </a:solidFill>
              </a:defRPr>
            </a:lvl2pPr>
            <a:lvl3pPr marL="450850" indent="0">
              <a:buNone/>
              <a:defRPr>
                <a:solidFill>
                  <a:schemeClr val="bg1"/>
                </a:solidFill>
              </a:defRPr>
            </a:lvl3pPr>
            <a:lvl4pPr marL="627063" indent="0">
              <a:buNone/>
              <a:defRPr>
                <a:solidFill>
                  <a:schemeClr val="bg1"/>
                </a:solidFill>
              </a:defRPr>
            </a:lvl4pPr>
            <a:lvl5pPr marL="804863"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18018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84232" y="3238734"/>
            <a:ext cx="3816424" cy="325683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679" y="-27386"/>
            <a:ext cx="12239998" cy="6919321"/>
          </a:xfrm>
          <a:prstGeom prst="rect">
            <a:avLst/>
          </a:prstGeom>
        </p:spPr>
      </p:pic>
      <p:sp>
        <p:nvSpPr>
          <p:cNvPr id="2" name="Title 1"/>
          <p:cNvSpPr>
            <a:spLocks noGrp="1"/>
          </p:cNvSpPr>
          <p:nvPr>
            <p:ph type="ctrTitle"/>
          </p:nvPr>
        </p:nvSpPr>
        <p:spPr>
          <a:xfrm>
            <a:off x="48128" y="2132857"/>
            <a:ext cx="7200000" cy="301778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sz="3200">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5445224"/>
            <a:ext cx="7200000" cy="1152128"/>
          </a:xfrm>
        </p:spPr>
        <p:txBody>
          <a:bodyPr anchor="b">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8526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96400" y="4725143"/>
            <a:ext cx="2502721" cy="2175747"/>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12" name="Title Placeholder 1"/>
          <p:cNvSpPr txBox="1">
            <a:spLocks/>
          </p:cNvSpPr>
          <p:nvPr/>
        </p:nvSpPr>
        <p:spPr>
          <a:xfrm>
            <a:off x="-3224" y="0"/>
            <a:ext cx="12195224"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a:lstStyle>
          <a:p>
            <a:endParaRPr lang="bg-BG"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4954" y="4941168"/>
            <a:ext cx="1856372" cy="1584176"/>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94914" y="4509120"/>
            <a:ext cx="2304256" cy="864097"/>
          </a:xfrm>
          <a:prstGeom prst="rect">
            <a:avLst/>
          </a:prstGeom>
        </p:spPr>
      </p:pic>
      <p:sp>
        <p:nvSpPr>
          <p:cNvPr id="3" name="Content Placeholder 2"/>
          <p:cNvSpPr>
            <a:spLocks noGrp="1"/>
          </p:cNvSpPr>
          <p:nvPr>
            <p:ph idx="1"/>
          </p:nvPr>
        </p:nvSpPr>
        <p:spPr>
          <a:xfrm>
            <a:off x="609600" y="1340768"/>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445667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19" name="Rectangle 18"/>
          <p:cNvSpPr/>
          <p:nvPr/>
        </p:nvSpPr>
        <p:spPr>
          <a:xfrm>
            <a:off x="-24680" y="-27386"/>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4312" y="3861048"/>
            <a:ext cx="2622702" cy="2865960"/>
          </a:xfrm>
          <a:prstGeom prst="rect">
            <a:avLst/>
          </a:prstGeom>
          <a:effectLst>
            <a:innerShdw blurRad="63500" dist="50800" dir="13500000">
              <a:prstClr val="black">
                <a:alpha val="50000"/>
              </a:prstClr>
            </a:innerShdw>
          </a:effectLst>
        </p:spPr>
      </p:pic>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79" y="-33938"/>
            <a:ext cx="12290730" cy="6918552"/>
          </a:xfrm>
          <a:prstGeom prst="rect">
            <a:avLst/>
          </a:prstGeom>
        </p:spPr>
      </p:pic>
      <p:sp>
        <p:nvSpPr>
          <p:cNvPr id="2" name="Title 1"/>
          <p:cNvSpPr>
            <a:spLocks noGrp="1"/>
          </p:cNvSpPr>
          <p:nvPr>
            <p:ph type="ctrTitle"/>
          </p:nvPr>
        </p:nvSpPr>
        <p:spPr>
          <a:xfrm>
            <a:off x="48128" y="2132857"/>
            <a:ext cx="7200000" cy="324035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sz="3200">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5661248"/>
            <a:ext cx="7200000" cy="1065760"/>
          </a:xfrm>
        </p:spPr>
        <p:txBody>
          <a:bodyPr anchor="b">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222995"/>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62702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85967" y="4725143"/>
            <a:ext cx="2430713" cy="2175747"/>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1541" y="5497694"/>
            <a:ext cx="1186130" cy="1296144"/>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94914" y="4509120"/>
            <a:ext cx="2304256" cy="864097"/>
          </a:xfrm>
          <a:prstGeom prst="rect">
            <a:avLst/>
          </a:prstGeom>
        </p:spPr>
      </p:pic>
      <p:sp>
        <p:nvSpPr>
          <p:cNvPr id="3" name="Content Placeholder 2"/>
          <p:cNvSpPr>
            <a:spLocks noGrp="1"/>
          </p:cNvSpPr>
          <p:nvPr>
            <p:ph idx="1"/>
          </p:nvPr>
        </p:nvSpPr>
        <p:spPr>
          <a:xfrm>
            <a:off x="609600" y="1340768"/>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2861023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1139" y="3723812"/>
            <a:ext cx="3998203" cy="1857119"/>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080111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sp>
        <p:nvSpPr>
          <p:cNvPr id="2" name="Title 1"/>
          <p:cNvSpPr>
            <a:spLocks noGrp="1"/>
          </p:cNvSpPr>
          <p:nvPr>
            <p:ph type="ctrTitle"/>
          </p:nvPr>
        </p:nvSpPr>
        <p:spPr>
          <a:xfrm>
            <a:off x="48128" y="2132857"/>
            <a:ext cx="7200000" cy="312372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sz="3200">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5517232"/>
            <a:ext cx="7200000" cy="1080120"/>
          </a:xfrm>
        </p:spPr>
        <p:txBody>
          <a:bodyPr anchor="b">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8994" y="3692625"/>
            <a:ext cx="4087514" cy="31392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32809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7711" y="5373216"/>
            <a:ext cx="1968969" cy="151216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340768"/>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Tree>
    <p:extLst>
      <p:ext uri="{BB962C8B-B14F-4D97-AF65-F5344CB8AC3E}">
        <p14:creationId xmlns:p14="http://schemas.microsoft.com/office/powerpoint/2010/main" val="1160172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1980" b="2091"/>
          <a:stretch/>
        </p:blipFill>
        <p:spPr>
          <a:xfrm>
            <a:off x="7248128" y="2667957"/>
            <a:ext cx="4968504" cy="4232933"/>
          </a:xfrm>
          <a:prstGeom prst="rect">
            <a:avLst/>
          </a:prstGeom>
          <a:effectLst>
            <a:innerShdw blurRad="63500" dist="50800" dir="13500000">
              <a:prstClr val="black">
                <a:alpha val="50000"/>
              </a:prstClr>
            </a:innerShdw>
          </a:effectLst>
        </p:spPr>
      </p:pic>
      <p:sp>
        <p:nvSpPr>
          <p:cNvPr id="2" name="Title 1"/>
          <p:cNvSpPr>
            <a:spLocks noGrp="1"/>
          </p:cNvSpPr>
          <p:nvPr>
            <p:ph type="ctrTitle"/>
          </p:nvPr>
        </p:nvSpPr>
        <p:spPr>
          <a:xfrm>
            <a:off x="48128" y="2132857"/>
            <a:ext cx="7200000" cy="312372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a:defRPr sz="3200">
                <a:solidFill>
                  <a:schemeClr val="bg1"/>
                </a:solidFill>
              </a:defRPr>
            </a:lvl1pPr>
          </a:lstStyle>
          <a:p>
            <a:r>
              <a:rPr lang="en-US"/>
              <a:t>Click to edit Master title style</a:t>
            </a:r>
            <a:endParaRPr lang="bg-BG" dirty="0"/>
          </a:p>
        </p:txBody>
      </p:sp>
      <p:sp>
        <p:nvSpPr>
          <p:cNvPr id="3" name="Subtitle 2"/>
          <p:cNvSpPr>
            <a:spLocks noGrp="1"/>
          </p:cNvSpPr>
          <p:nvPr>
            <p:ph type="subTitle" idx="1"/>
          </p:nvPr>
        </p:nvSpPr>
        <p:spPr>
          <a:xfrm>
            <a:off x="48128" y="5517232"/>
            <a:ext cx="7200000" cy="1080120"/>
          </a:xfrm>
        </p:spPr>
        <p:txBody>
          <a:bodyPr anchor="b">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6241" y="3004482"/>
            <a:ext cx="3983888" cy="39035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222994"/>
            <a:ext cx="1728000" cy="976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200389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22553" y="5443361"/>
            <a:ext cx="1676568" cy="1457529"/>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12" name="Title Placeholder 1"/>
          <p:cNvSpPr txBox="1">
            <a:spLocks/>
          </p:cNvSpPr>
          <p:nvPr/>
        </p:nvSpPr>
        <p:spPr>
          <a:xfrm>
            <a:off x="-3224" y="0"/>
            <a:ext cx="12195224"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a:lstStyle>
          <a:p>
            <a:endParaRPr lang="bg-BG" dirty="0"/>
          </a:p>
        </p:txBody>
      </p:sp>
      <p:sp>
        <p:nvSpPr>
          <p:cNvPr id="3" name="Content Placeholder 2"/>
          <p:cNvSpPr>
            <a:spLocks noGrp="1"/>
          </p:cNvSpPr>
          <p:nvPr>
            <p:ph idx="1"/>
          </p:nvPr>
        </p:nvSpPr>
        <p:spPr>
          <a:xfrm>
            <a:off x="609600" y="1340768"/>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4213" y="5589240"/>
            <a:ext cx="1345915" cy="1318764"/>
          </a:xfrm>
          <a:prstGeom prst="rect">
            <a:avLst/>
          </a:prstGeom>
        </p:spPr>
      </p:pic>
    </p:spTree>
    <p:extLst>
      <p:ext uri="{BB962C8B-B14F-4D97-AF65-F5344CB8AC3E}">
        <p14:creationId xmlns:p14="http://schemas.microsoft.com/office/powerpoint/2010/main" val="2564713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5" name="Content Placeholder 4"/>
          <p:cNvSpPr>
            <a:spLocks noGrp="1"/>
          </p:cNvSpPr>
          <p:nvPr>
            <p:ph sz="quarter" idx="10"/>
          </p:nvPr>
        </p:nvSpPr>
        <p:spPr>
          <a:xfrm>
            <a:off x="479376" y="1340768"/>
            <a:ext cx="11522075" cy="453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2111044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p:nvSpPr>
        <p:spPr>
          <a:xfrm>
            <a:off x="431371" y="155679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p:nvSpPr>
        <p:spPr>
          <a:xfrm>
            <a:off x="431371" y="191683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7" name="Rectangle 6"/>
          <p:cNvSpPr/>
          <p:nvPr/>
        </p:nvSpPr>
        <p:spPr>
          <a:xfrm>
            <a:off x="431371" y="227687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p:nvSpPr>
        <p:spPr>
          <a:xfrm>
            <a:off x="431371" y="263691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9" name="Rectangle 8"/>
          <p:cNvSpPr/>
          <p:nvPr/>
        </p:nvSpPr>
        <p:spPr>
          <a:xfrm>
            <a:off x="431371" y="299695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p:nvSpPr>
        <p:spPr>
          <a:xfrm>
            <a:off x="431371" y="335699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1" name="Rectangle 10"/>
          <p:cNvSpPr/>
          <p:nvPr/>
        </p:nvSpPr>
        <p:spPr>
          <a:xfrm>
            <a:off x="431371" y="371703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p:nvSpPr>
        <p:spPr>
          <a:xfrm>
            <a:off x="431371" y="407707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3" name="Rectangle 12"/>
          <p:cNvSpPr/>
          <p:nvPr/>
        </p:nvSpPr>
        <p:spPr>
          <a:xfrm>
            <a:off x="431371" y="443711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p:nvSpPr>
        <p:spPr>
          <a:xfrm>
            <a:off x="431371" y="479715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5" name="Rectangle 14"/>
          <p:cNvSpPr/>
          <p:nvPr/>
        </p:nvSpPr>
        <p:spPr>
          <a:xfrm>
            <a:off x="431371" y="5157192"/>
            <a:ext cx="11304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p:nvSpPr>
        <p:spPr>
          <a:xfrm>
            <a:off x="431371" y="5517232"/>
            <a:ext cx="11304000" cy="2880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19" name="Rectangle 18"/>
          <p:cNvSpPr/>
          <p:nvPr/>
        </p:nvSpPr>
        <p:spPr>
          <a:xfrm>
            <a:off x="0" y="6192688"/>
            <a:ext cx="10032437" cy="665312"/>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20946325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p:nvSpPr>
        <p:spPr>
          <a:xfrm>
            <a:off x="431371" y="1412776"/>
            <a:ext cx="11233248"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p:nvSpPr>
        <p:spPr>
          <a:xfrm>
            <a:off x="431371" y="1772816"/>
            <a:ext cx="11233248"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spcBef>
                <a:spcPts val="600"/>
              </a:spcBef>
            </a:pPr>
            <a:endParaRPr lang="bg-BG" sz="180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8" name="Rectangle 7"/>
          <p:cNvSpPr/>
          <p:nvPr/>
        </p:nvSpPr>
        <p:spPr>
          <a:xfrm>
            <a:off x="0" y="6192688"/>
            <a:ext cx="10032437" cy="665312"/>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1539437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p:nvSpPr>
        <p:spPr>
          <a:xfrm>
            <a:off x="43137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2000" b="1" dirty="0">
              <a:solidFill>
                <a:schemeClr val="bg1"/>
              </a:solidFill>
              <a:latin typeface="Arial Narrow" panose="020B0506020202030204" pitchFamily="34" charset="0"/>
            </a:endParaRPr>
          </a:p>
        </p:txBody>
      </p:sp>
      <p:sp>
        <p:nvSpPr>
          <p:cNvPr id="6" name="Rectangle 5"/>
          <p:cNvSpPr/>
          <p:nvPr/>
        </p:nvSpPr>
        <p:spPr>
          <a:xfrm>
            <a:off x="43137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lgn="l">
              <a:spcBef>
                <a:spcPts val="600"/>
              </a:spcBef>
              <a:buSzPct val="90000"/>
              <a:buFontTx/>
              <a:buBlip>
                <a:blip r:embed="rId4"/>
              </a:buBlip>
            </a:pPr>
            <a:endParaRPr lang="bg-BG" sz="1800" b="0" dirty="0">
              <a:solidFill>
                <a:srgbClr val="00466E"/>
              </a:solidFill>
              <a:latin typeface="Arial Narrow" panose="020B0506020202030204" pitchFamily="34" charset="0"/>
            </a:endParaRPr>
          </a:p>
        </p:txBody>
      </p:sp>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7" name="Rectangle 6"/>
          <p:cNvSpPr/>
          <p:nvPr/>
        </p:nvSpPr>
        <p:spPr>
          <a:xfrm>
            <a:off x="6288021" y="1412776"/>
            <a:ext cx="5520000" cy="288032"/>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sz="2000" b="1" dirty="0">
              <a:solidFill>
                <a:schemeClr val="bg1"/>
              </a:solidFill>
              <a:latin typeface="Arial Narrow" panose="020B0506020202030204" pitchFamily="34" charset="0"/>
            </a:endParaRPr>
          </a:p>
        </p:txBody>
      </p:sp>
      <p:sp>
        <p:nvSpPr>
          <p:cNvPr id="8" name="Rectangle 7"/>
          <p:cNvSpPr/>
          <p:nvPr/>
        </p:nvSpPr>
        <p:spPr>
          <a:xfrm>
            <a:off x="6288021" y="1772816"/>
            <a:ext cx="5520000" cy="4104456"/>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lgn="l">
              <a:spcBef>
                <a:spcPts val="600"/>
              </a:spcBef>
              <a:buSzPct val="90000"/>
              <a:buFontTx/>
              <a:buBlip>
                <a:blip r:embed="rId4"/>
              </a:buBlip>
            </a:pPr>
            <a:endParaRPr lang="bg-BG" sz="1800" b="0" dirty="0">
              <a:solidFill>
                <a:srgbClr val="00466E"/>
              </a:solidFill>
              <a:latin typeface="Arial Narrow" panose="020B0506020202030204" pitchFamily="34" charset="0"/>
            </a:endParaRPr>
          </a:p>
        </p:txBody>
      </p:sp>
      <p:sp>
        <p:nvSpPr>
          <p:cNvPr id="10" name="Rectangle 9"/>
          <p:cNvSpPr/>
          <p:nvPr/>
        </p:nvSpPr>
        <p:spPr>
          <a:xfrm>
            <a:off x="0" y="6192688"/>
            <a:ext cx="10032437" cy="665312"/>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676239"/>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5" name="Rectangle 4"/>
          <p:cNvSpPr/>
          <p:nvPr/>
        </p:nvSpPr>
        <p:spPr>
          <a:xfrm>
            <a:off x="2279576" y="155679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6" name="Rectangle 5"/>
          <p:cNvSpPr/>
          <p:nvPr/>
        </p:nvSpPr>
        <p:spPr>
          <a:xfrm>
            <a:off x="2279576" y="191683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7" name="Rectangle 6"/>
          <p:cNvSpPr/>
          <p:nvPr/>
        </p:nvSpPr>
        <p:spPr>
          <a:xfrm>
            <a:off x="2279576" y="227687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p:nvSpPr>
        <p:spPr>
          <a:xfrm>
            <a:off x="2279576" y="263691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9" name="Rectangle 8"/>
          <p:cNvSpPr/>
          <p:nvPr/>
        </p:nvSpPr>
        <p:spPr>
          <a:xfrm>
            <a:off x="2279576" y="299695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p:nvSpPr>
        <p:spPr>
          <a:xfrm>
            <a:off x="2279576" y="335699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1" name="Rectangle 10"/>
          <p:cNvSpPr/>
          <p:nvPr/>
        </p:nvSpPr>
        <p:spPr>
          <a:xfrm>
            <a:off x="2279576" y="371703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p:nvSpPr>
        <p:spPr>
          <a:xfrm>
            <a:off x="2279576" y="407707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3" name="Rectangle 12"/>
          <p:cNvSpPr/>
          <p:nvPr/>
        </p:nvSpPr>
        <p:spPr>
          <a:xfrm>
            <a:off x="2279576" y="443711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p:nvSpPr>
        <p:spPr>
          <a:xfrm>
            <a:off x="2279576" y="479715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5" name="Rectangle 14"/>
          <p:cNvSpPr/>
          <p:nvPr/>
        </p:nvSpPr>
        <p:spPr>
          <a:xfrm>
            <a:off x="2279576" y="515719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p:nvSpPr>
        <p:spPr>
          <a:xfrm>
            <a:off x="2279576" y="5517232"/>
            <a:ext cx="9432000" cy="288000"/>
          </a:xfrm>
          <a:prstGeom prst="rect">
            <a:avLst/>
          </a:prstGeom>
          <a:solidFill>
            <a:srgbClr val="00466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7" name="Rectangle 16"/>
          <p:cNvSpPr/>
          <p:nvPr/>
        </p:nvSpPr>
        <p:spPr>
          <a:xfrm>
            <a:off x="1883560" y="15567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9" name="Rectangle 28"/>
          <p:cNvSpPr/>
          <p:nvPr/>
        </p:nvSpPr>
        <p:spPr>
          <a:xfrm>
            <a:off x="1883560" y="19168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0" name="Rectangle 29"/>
          <p:cNvSpPr/>
          <p:nvPr/>
        </p:nvSpPr>
        <p:spPr>
          <a:xfrm>
            <a:off x="1883560" y="227687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1" name="Rectangle 30"/>
          <p:cNvSpPr/>
          <p:nvPr/>
        </p:nvSpPr>
        <p:spPr>
          <a:xfrm>
            <a:off x="1883560" y="263694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2" name="Rectangle 31"/>
          <p:cNvSpPr/>
          <p:nvPr/>
        </p:nvSpPr>
        <p:spPr>
          <a:xfrm>
            <a:off x="1883560" y="299695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3" name="Rectangle 32"/>
          <p:cNvSpPr/>
          <p:nvPr/>
        </p:nvSpPr>
        <p:spPr>
          <a:xfrm>
            <a:off x="1883560" y="335702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4" name="Rectangle 33"/>
          <p:cNvSpPr/>
          <p:nvPr/>
        </p:nvSpPr>
        <p:spPr>
          <a:xfrm>
            <a:off x="1883560" y="371703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5" name="Rectangle 34"/>
          <p:cNvSpPr/>
          <p:nvPr/>
        </p:nvSpPr>
        <p:spPr>
          <a:xfrm>
            <a:off x="1883560" y="407710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6" name="Rectangle 35"/>
          <p:cNvSpPr/>
          <p:nvPr/>
        </p:nvSpPr>
        <p:spPr>
          <a:xfrm>
            <a:off x="1883560" y="443711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7" name="Rectangle 36"/>
          <p:cNvSpPr/>
          <p:nvPr/>
        </p:nvSpPr>
        <p:spPr>
          <a:xfrm>
            <a:off x="1883560" y="479718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8" name="Rectangle 37"/>
          <p:cNvSpPr/>
          <p:nvPr/>
        </p:nvSpPr>
        <p:spPr>
          <a:xfrm>
            <a:off x="1883560" y="5157192"/>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9" name="Rectangle 38"/>
          <p:cNvSpPr/>
          <p:nvPr/>
        </p:nvSpPr>
        <p:spPr>
          <a:xfrm>
            <a:off x="1883560" y="5517264"/>
            <a:ext cx="252000" cy="288000"/>
          </a:xfrm>
          <a:prstGeom prst="rect">
            <a:avLst/>
          </a:prstGeom>
          <a:blipFill>
            <a:blip r:embed="rId4" cstate="screen"/>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40"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sp>
        <p:nvSpPr>
          <p:cNvPr id="42" name="Rectangle 41"/>
          <p:cNvSpPr/>
          <p:nvPr/>
        </p:nvSpPr>
        <p:spPr>
          <a:xfrm>
            <a:off x="0" y="6192688"/>
            <a:ext cx="10032437" cy="665312"/>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267424705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7" name="Rectangle 6"/>
          <p:cNvSpPr/>
          <p:nvPr/>
        </p:nvSpPr>
        <p:spPr>
          <a:xfrm>
            <a:off x="0" y="-27384"/>
            <a:ext cx="12192000" cy="6912000"/>
          </a:xfrm>
          <a:prstGeom prst="rect">
            <a:avLst/>
          </a:prstGeom>
          <a:solidFill>
            <a:srgbClr val="00466E"/>
          </a:solidFill>
          <a:ln>
            <a:solidFill>
              <a:srgbClr val="00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pic>
        <p:nvPicPr>
          <p:cNvPr id="31" name="Picture 30"/>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6737" y="-41130"/>
            <a:ext cx="5402658" cy="3470130"/>
          </a:xfrm>
          <a:prstGeom prst="rect">
            <a:avLst/>
          </a:prstGeom>
        </p:spPr>
      </p:pic>
      <p:sp>
        <p:nvSpPr>
          <p:cNvPr id="6" name="Rectangle 5"/>
          <p:cNvSpPr/>
          <p:nvPr/>
        </p:nvSpPr>
        <p:spPr>
          <a:xfrm>
            <a:off x="1679509" y="15567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8" name="Rectangle 7"/>
          <p:cNvSpPr/>
          <p:nvPr/>
        </p:nvSpPr>
        <p:spPr>
          <a:xfrm>
            <a:off x="1679509" y="19168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9" name="Rectangle 8"/>
          <p:cNvSpPr/>
          <p:nvPr/>
        </p:nvSpPr>
        <p:spPr>
          <a:xfrm>
            <a:off x="1679509" y="22768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0" name="Rectangle 9"/>
          <p:cNvSpPr/>
          <p:nvPr/>
        </p:nvSpPr>
        <p:spPr>
          <a:xfrm>
            <a:off x="1679509" y="26369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1" name="Rectangle 10"/>
          <p:cNvSpPr/>
          <p:nvPr/>
        </p:nvSpPr>
        <p:spPr>
          <a:xfrm>
            <a:off x="1679509" y="29969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2" name="Rectangle 11"/>
          <p:cNvSpPr/>
          <p:nvPr/>
        </p:nvSpPr>
        <p:spPr>
          <a:xfrm>
            <a:off x="1679509" y="33569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3" name="Rectangle 12"/>
          <p:cNvSpPr/>
          <p:nvPr/>
        </p:nvSpPr>
        <p:spPr>
          <a:xfrm>
            <a:off x="1679509" y="37170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4" name="Rectangle 13"/>
          <p:cNvSpPr/>
          <p:nvPr/>
        </p:nvSpPr>
        <p:spPr>
          <a:xfrm>
            <a:off x="1679509" y="407707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5" name="Rectangle 14"/>
          <p:cNvSpPr/>
          <p:nvPr/>
        </p:nvSpPr>
        <p:spPr>
          <a:xfrm>
            <a:off x="1679509" y="443711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6" name="Rectangle 15"/>
          <p:cNvSpPr/>
          <p:nvPr/>
        </p:nvSpPr>
        <p:spPr>
          <a:xfrm>
            <a:off x="1679509" y="479715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7" name="Rectangle 16"/>
          <p:cNvSpPr/>
          <p:nvPr/>
        </p:nvSpPr>
        <p:spPr>
          <a:xfrm>
            <a:off x="1679509" y="515719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2000" b="1" dirty="0">
              <a:solidFill>
                <a:schemeClr val="bg1"/>
              </a:solidFill>
              <a:latin typeface="Arial Narrow" panose="020B0506020202030204" pitchFamily="34" charset="0"/>
            </a:endParaRPr>
          </a:p>
        </p:txBody>
      </p:sp>
      <p:sp>
        <p:nvSpPr>
          <p:cNvPr id="18" name="Rectangle 17"/>
          <p:cNvSpPr/>
          <p:nvPr/>
        </p:nvSpPr>
        <p:spPr>
          <a:xfrm>
            <a:off x="1679509" y="5517232"/>
            <a:ext cx="9888000" cy="2880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bg-BG" sz="1800" b="1" dirty="0">
              <a:solidFill>
                <a:schemeClr val="bg1"/>
              </a:solidFill>
              <a:latin typeface="Arial Narrow" panose="020B0506020202030204" pitchFamily="34" charset="0"/>
            </a:endParaRPr>
          </a:p>
        </p:txBody>
      </p:sp>
      <p:sp>
        <p:nvSpPr>
          <p:cNvPr id="19" name="Rectangle 18"/>
          <p:cNvSpPr/>
          <p:nvPr/>
        </p:nvSpPr>
        <p:spPr>
          <a:xfrm>
            <a:off x="1199456" y="15567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0" name="Rectangle 19"/>
          <p:cNvSpPr/>
          <p:nvPr/>
        </p:nvSpPr>
        <p:spPr>
          <a:xfrm>
            <a:off x="1199456" y="19168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1" name="Rectangle 20"/>
          <p:cNvSpPr/>
          <p:nvPr/>
        </p:nvSpPr>
        <p:spPr>
          <a:xfrm>
            <a:off x="1199456" y="227687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2" name="Rectangle 21"/>
          <p:cNvSpPr/>
          <p:nvPr/>
        </p:nvSpPr>
        <p:spPr>
          <a:xfrm>
            <a:off x="1199456" y="263694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3" name="Rectangle 22"/>
          <p:cNvSpPr/>
          <p:nvPr/>
        </p:nvSpPr>
        <p:spPr>
          <a:xfrm>
            <a:off x="1199456" y="299695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4" name="Rectangle 23"/>
          <p:cNvSpPr/>
          <p:nvPr/>
        </p:nvSpPr>
        <p:spPr>
          <a:xfrm>
            <a:off x="1199456" y="335702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5" name="Rectangle 24"/>
          <p:cNvSpPr/>
          <p:nvPr/>
        </p:nvSpPr>
        <p:spPr>
          <a:xfrm>
            <a:off x="1199456" y="371703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6" name="Rectangle 25"/>
          <p:cNvSpPr/>
          <p:nvPr/>
        </p:nvSpPr>
        <p:spPr>
          <a:xfrm>
            <a:off x="1199456" y="407710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7" name="Rectangle 26"/>
          <p:cNvSpPr/>
          <p:nvPr/>
        </p:nvSpPr>
        <p:spPr>
          <a:xfrm>
            <a:off x="1199456" y="443711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8" name="Rectangle 27"/>
          <p:cNvSpPr/>
          <p:nvPr/>
        </p:nvSpPr>
        <p:spPr>
          <a:xfrm>
            <a:off x="1199456" y="479718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29" name="Rectangle 28"/>
          <p:cNvSpPr/>
          <p:nvPr/>
        </p:nvSpPr>
        <p:spPr>
          <a:xfrm>
            <a:off x="1199456" y="5157192"/>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
        <p:nvSpPr>
          <p:cNvPr id="30" name="Rectangle 29"/>
          <p:cNvSpPr/>
          <p:nvPr/>
        </p:nvSpPr>
        <p:spPr>
          <a:xfrm>
            <a:off x="1199456" y="5517264"/>
            <a:ext cx="252000" cy="288000"/>
          </a:xfrm>
          <a:prstGeom prst="rect">
            <a:avLst/>
          </a:prstGeom>
          <a:blipFill>
            <a:blip r:embed="rId4" cstate="screen"/>
            <a:stretch>
              <a:fillRect/>
            </a:stretch>
          </a:bli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ü"/>
            </a:pPr>
            <a:endParaRPr lang="bg-BG" sz="2000" b="1" dirty="0">
              <a:solidFill>
                <a:schemeClr val="bg1"/>
              </a:solidFill>
              <a:latin typeface="Arial Narrow" panose="020B0506020202030204" pitchFamily="34" charset="0"/>
            </a:endParaRPr>
          </a:p>
        </p:txBody>
      </p:sp>
    </p:spTree>
    <p:extLst>
      <p:ext uri="{BB962C8B-B14F-4D97-AF65-F5344CB8AC3E}">
        <p14:creationId xmlns:p14="http://schemas.microsoft.com/office/powerpoint/2010/main" val="154925770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0361" y="3356993"/>
            <a:ext cx="2535519" cy="1857119"/>
          </a:xfrm>
          <a:prstGeom prst="rect">
            <a:avLst/>
          </a:prstGeom>
        </p:spPr>
      </p:pic>
      <p:sp>
        <p:nvSpPr>
          <p:cNvPr id="19" name="Rektangel 2"/>
          <p:cNvSpPr>
            <a:spLocks noChangeArrowheads="1"/>
          </p:cNvSpPr>
          <p:nvPr userDrawn="1"/>
        </p:nvSpPr>
        <p:spPr bwMode="auto">
          <a:xfrm>
            <a:off x="0" y="0"/>
            <a:ext cx="12192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userDrawn="1"/>
        </p:nvSpPr>
        <p:spPr bwMode="auto">
          <a:xfrm>
            <a:off x="0" y="1247818"/>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nvGrpSpPr>
          <p:cNvPr id="23" name="Group 22"/>
          <p:cNvGrpSpPr/>
          <p:nvPr userDrawn="1"/>
        </p:nvGrpSpPr>
        <p:grpSpPr>
          <a:xfrm>
            <a:off x="0" y="5445226"/>
            <a:ext cx="12192000" cy="1440159"/>
            <a:chOff x="0" y="5373216"/>
            <a:chExt cx="9144000" cy="1440159"/>
          </a:xfrm>
        </p:grpSpPr>
        <p:sp>
          <p:nvSpPr>
            <p:cNvPr id="24" name="Rektangel 2"/>
            <p:cNvSpPr>
              <a:spLocks noChangeArrowheads="1"/>
            </p:cNvSpPr>
            <p:nvPr userDrawn="1"/>
          </p:nvSpPr>
          <p:spPr bwMode="auto">
            <a:xfrm rot="10800000">
              <a:off x="0" y="5373375"/>
              <a:ext cx="9144000" cy="144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5" name="Rektangel 3"/>
            <p:cNvSpPr>
              <a:spLocks noChangeArrowheads="1"/>
            </p:cNvSpPr>
            <p:nvPr userDrawn="1"/>
          </p:nvSpPr>
          <p:spPr bwMode="auto">
            <a:xfrm rot="10800000">
              <a:off x="0" y="5373216"/>
              <a:ext cx="9144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grpSp>
      <p:sp>
        <p:nvSpPr>
          <p:cNvPr id="2" name="Title 1"/>
          <p:cNvSpPr>
            <a:spLocks noGrp="1"/>
          </p:cNvSpPr>
          <p:nvPr>
            <p:ph type="ctrTitle"/>
          </p:nvPr>
        </p:nvSpPr>
        <p:spPr>
          <a:xfrm>
            <a:off x="-3225" y="2895079"/>
            <a:ext cx="8307471"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solidFill>
                  <a:srgbClr val="00466E"/>
                </a:solidFill>
              </a:defRPr>
            </a:lvl1pPr>
          </a:lstStyle>
          <a:p>
            <a:r>
              <a:rPr lang="en-US" dirty="0"/>
              <a:t>Click to edit Master title style</a:t>
            </a:r>
            <a:endParaRPr lang="bg-BG" dirty="0"/>
          </a:p>
        </p:txBody>
      </p:sp>
      <p:sp>
        <p:nvSpPr>
          <p:cNvPr id="14" name="Контейнер за долния колонтитул 4"/>
          <p:cNvSpPr txBox="1">
            <a:spLocks/>
          </p:cNvSpPr>
          <p:nvPr userDrawn="1"/>
        </p:nvSpPr>
        <p:spPr>
          <a:xfrm>
            <a:off x="8201139" y="6097736"/>
            <a:ext cx="3943533" cy="355600"/>
          </a:xfrm>
          <a:prstGeom prst="rect">
            <a:avLst/>
          </a:prstGeom>
        </p:spPr>
        <p:txBody>
          <a:bodyPr lIns="0" rIns="0" anchor="ctr"/>
          <a:lstStyle>
            <a:lvl1pPr algn="r">
              <a:defRPr sz="1200" b="1">
                <a:solidFill>
                  <a:schemeClr val="tx1"/>
                </a:solidFill>
              </a:defRPr>
            </a:lvl1pPr>
          </a:lstStyle>
          <a:p>
            <a:pPr algn="ctr" fontAlgn="auto">
              <a:spcBef>
                <a:spcPts val="0"/>
              </a:spcBef>
              <a:spcAft>
                <a:spcPts val="0"/>
              </a:spcAft>
              <a:defRPr/>
            </a:pPr>
            <a:r>
              <a:rPr lang="en-US" sz="1200" dirty="0">
                <a:solidFill>
                  <a:schemeClr val="bg1"/>
                </a:solidFill>
                <a:latin typeface="Verdana" pitchFamily="34" charset="0"/>
                <a:ea typeface="Verdana" pitchFamily="34" charset="0"/>
                <a:cs typeface="Verdana" pitchFamily="34" charset="0"/>
              </a:rPr>
              <a:t>www.bia-bg.com</a:t>
            </a:r>
            <a:endParaRPr lang="bg-BG" sz="1200"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userDrawn="1"/>
        </p:nvPicPr>
        <p:blipFill rotWithShape="1">
          <a:blip r:embed="rId3" cstate="email">
            <a:lum bright="70000" contrast="-70000"/>
            <a:extLst>
              <a:ext uri="{BEBA8EAE-BF5A-486C-A8C5-ECC9F3942E4B}">
                <a14:imgProps xmlns:a14="http://schemas.microsoft.com/office/drawing/2010/main">
                  <a14:imgLayer r:embed="rId4">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t="9569" r="11526"/>
          <a:stretch/>
        </p:blipFill>
        <p:spPr>
          <a:xfrm>
            <a:off x="-26738" y="-41130"/>
            <a:ext cx="6794813" cy="3470130"/>
          </a:xfrm>
          <a:prstGeom prst="rect">
            <a:avLst/>
          </a:prstGeom>
        </p:spPr>
      </p:pic>
    </p:spTree>
    <p:extLst>
      <p:ext uri="{BB962C8B-B14F-4D97-AF65-F5344CB8AC3E}">
        <p14:creationId xmlns:p14="http://schemas.microsoft.com/office/powerpoint/2010/main" val="561068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17" name="Title 1"/>
          <p:cNvSpPr>
            <a:spLocks noGrp="1"/>
          </p:cNvSpPr>
          <p:nvPr>
            <p:ph type="title"/>
          </p:nvPr>
        </p:nvSpPr>
        <p:spPr>
          <a:xfrm>
            <a:off x="623392" y="0"/>
            <a:ext cx="10972800" cy="980728"/>
          </a:xfrm>
        </p:spPr>
        <p:txBody>
          <a:bodyPr/>
          <a:lstStyle>
            <a:lvl1pPr>
              <a:defRPr>
                <a:solidFill>
                  <a:schemeClr val="bg1"/>
                </a:solidFill>
              </a:defRPr>
            </a:lvl1pPr>
          </a:lstStyle>
          <a:p>
            <a:r>
              <a:rPr lang="en-US"/>
              <a:t>Click to edit Master title style</a:t>
            </a:r>
            <a:endParaRPr lang="bg-BG" dirty="0"/>
          </a:p>
        </p:txBody>
      </p:sp>
      <p:graphicFrame>
        <p:nvGraphicFramePr>
          <p:cNvPr id="2" name="Table 1"/>
          <p:cNvGraphicFramePr>
            <a:graphicFrameLocks noGrp="1"/>
          </p:cNvGraphicFramePr>
          <p:nvPr/>
        </p:nvGraphicFramePr>
        <p:xfrm>
          <a:off x="623391" y="1397000"/>
          <a:ext cx="11041227" cy="4445000"/>
        </p:xfrm>
        <a:graphic>
          <a:graphicData uri="http://schemas.openxmlformats.org/drawingml/2006/table">
            <a:tbl>
              <a:tblPr firstRow="1">
                <a:effectLst>
                  <a:outerShdw blurRad="50800" dist="38100" dir="5400000" algn="t" rotWithShape="0">
                    <a:prstClr val="black">
                      <a:alpha val="40000"/>
                    </a:prstClr>
                  </a:outerShdw>
                </a:effectLst>
                <a:tableStyleId>{5C22544A-7EE6-4342-B048-85BDC9FD1C3A}</a:tableStyleId>
              </a:tblPr>
              <a:tblGrid>
                <a:gridCol w="3648405">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tc>
                  <a:txBody>
                    <a:bodyPr/>
                    <a:lstStyle/>
                    <a:p>
                      <a:pPr algn="ctr"/>
                      <a:endParaRPr lang="bg-BG" dirty="0">
                        <a:solidFill>
                          <a:schemeClr val="bg1"/>
                        </a:solidFill>
                        <a:latin typeface="Arial Narrow" panose="020B0506020202030204" pitchFamily="34" charset="0"/>
                      </a:endParaRPr>
                    </a:p>
                  </a:txBody>
                  <a:tcPr marL="121920" marR="121920">
                    <a:solidFill>
                      <a:srgbClr val="00466E"/>
                    </a:solidFill>
                  </a:tcPr>
                </a:tc>
                <a:extLst>
                  <a:ext uri="{0D108BD9-81ED-4DB2-BD59-A6C34878D82A}">
                    <a16:rowId xmlns:a16="http://schemas.microsoft.com/office/drawing/2014/main" val="1000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1"/>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2"/>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3"/>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4"/>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5"/>
                  </a:ext>
                </a:extLst>
              </a:tr>
              <a:tr h="370840">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6"/>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7"/>
                  </a:ext>
                </a:extLst>
              </a:tr>
              <a:tr h="361424">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08"/>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09"/>
                  </a:ext>
                </a:extLst>
              </a:tr>
              <a:tr h="370840">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tc>
                  <a:txBody>
                    <a:bodyPr/>
                    <a:lstStyle/>
                    <a:p>
                      <a:endParaRPr lang="bg-BG" dirty="0">
                        <a:solidFill>
                          <a:srgbClr val="00466E"/>
                        </a:solidFill>
                        <a:latin typeface="Arial Narrow" panose="020B0506020202030204" pitchFamily="34" charset="0"/>
                      </a:endParaRPr>
                    </a:p>
                  </a:txBody>
                  <a:tcPr marL="121920" marR="121920">
                    <a:solidFill>
                      <a:schemeClr val="bg1"/>
                    </a:solidFill>
                  </a:tcPr>
                </a:tc>
                <a:extLst>
                  <a:ext uri="{0D108BD9-81ED-4DB2-BD59-A6C34878D82A}">
                    <a16:rowId xmlns:a16="http://schemas.microsoft.com/office/drawing/2014/main" val="10010"/>
                  </a:ext>
                </a:extLst>
              </a:tr>
              <a:tr h="370840">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tc>
                  <a:txBody>
                    <a:bodyPr/>
                    <a:lstStyle/>
                    <a:p>
                      <a:endParaRPr lang="bg-BG" dirty="0">
                        <a:solidFill>
                          <a:srgbClr val="00466E"/>
                        </a:solidFill>
                        <a:latin typeface="Arial Narrow" panose="020B0506020202030204" pitchFamily="34" charset="0"/>
                      </a:endParaRPr>
                    </a:p>
                  </a:txBody>
                  <a:tcPr marL="121920" marR="121920">
                    <a:noFill/>
                  </a:tcPr>
                </a:tc>
                <a:extLst>
                  <a:ext uri="{0D108BD9-81ED-4DB2-BD59-A6C34878D82A}">
                    <a16:rowId xmlns:a16="http://schemas.microsoft.com/office/drawing/2014/main" val="10011"/>
                  </a:ext>
                </a:extLst>
              </a:tr>
            </a:tbl>
          </a:graphicData>
        </a:graphic>
      </p:graphicFrame>
      <p:sp>
        <p:nvSpPr>
          <p:cNvPr id="7" name="Rectangle 6"/>
          <p:cNvSpPr/>
          <p:nvPr/>
        </p:nvSpPr>
        <p:spPr>
          <a:xfrm>
            <a:off x="0" y="6192688"/>
            <a:ext cx="10032437" cy="648000"/>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3177151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harpenSoften amount="-25000"/>
                    </a14:imgEffect>
                    <a14:imgEffect>
                      <a14:colorTemperature colorTemp="5325"/>
                    </a14:imgEffect>
                    <a14:imgEffect>
                      <a14:saturation sat="296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054" y="-41130"/>
            <a:ext cx="5096110" cy="347013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dirty="0"/>
          </a:p>
        </p:txBody>
      </p:sp>
      <p:sp>
        <p:nvSpPr>
          <p:cNvPr id="3" name="Content Placeholder 2"/>
          <p:cNvSpPr>
            <a:spLocks noGrp="1"/>
          </p:cNvSpPr>
          <p:nvPr>
            <p:ph idx="1"/>
          </p:nvPr>
        </p:nvSpPr>
        <p:spPr>
          <a:xfrm>
            <a:off x="609600" y="1340768"/>
            <a:ext cx="10972800" cy="4641379"/>
          </a:xfrm>
        </p:spPr>
        <p:txBody>
          <a:bodyPr/>
          <a:lstStyle>
            <a:lvl1pPr>
              <a:defRPr sz="17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7" name="Rectangle 6"/>
          <p:cNvSpPr/>
          <p:nvPr/>
        </p:nvSpPr>
        <p:spPr>
          <a:xfrm>
            <a:off x="0" y="6237312"/>
            <a:ext cx="10032437" cy="620688"/>
          </a:xfrm>
          <a:prstGeom prst="rect">
            <a:avLst/>
          </a:prstGeom>
          <a:solidFill>
            <a:srgbClr val="00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2287308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solidFill>
                  <a:srgbClr val="00466E"/>
                </a:solidFill>
              </a:defRPr>
            </a:lvl1pPr>
          </a:lstStyle>
          <a:p>
            <a:r>
              <a:rPr lang="en-US"/>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74336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Content Placeholder 2"/>
          <p:cNvSpPr>
            <a:spLocks noGrp="1"/>
          </p:cNvSpPr>
          <p:nvPr>
            <p:ph sz="half" idx="1"/>
          </p:nvPr>
        </p:nvSpPr>
        <p:spPr>
          <a:xfrm>
            <a:off x="609600" y="1412776"/>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7600" y="1412776"/>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796826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Text Placeholder 2"/>
          <p:cNvSpPr>
            <a:spLocks noGrp="1"/>
          </p:cNvSpPr>
          <p:nvPr>
            <p:ph type="body" idx="1"/>
          </p:nvPr>
        </p:nvSpPr>
        <p:spPr>
          <a:xfrm>
            <a:off x="609600" y="1214214"/>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3976"/>
            <a:ext cx="5386917" cy="416731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93368" y="1214214"/>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3976"/>
            <a:ext cx="5389033" cy="416731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2746729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Tree>
    <p:extLst>
      <p:ext uri="{BB962C8B-B14F-4D97-AF65-F5344CB8AC3E}">
        <p14:creationId xmlns:p14="http://schemas.microsoft.com/office/powerpoint/2010/main" val="203258018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010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7646639" cy="923702"/>
          </a:xfrm>
        </p:spPr>
        <p:txBody>
          <a:bodyPr anchor="b"/>
          <a:lstStyle>
            <a:lvl1pPr algn="l">
              <a:defRPr sz="2400" b="1">
                <a:solidFill>
                  <a:schemeClr val="bg1"/>
                </a:solidFill>
              </a:defRPr>
            </a:lvl1pPr>
          </a:lstStyle>
          <a:p>
            <a:r>
              <a:rPr lang="en-US"/>
              <a:t>Click to edit Master title style</a:t>
            </a:r>
            <a:endParaRPr lang="bg-BG"/>
          </a:p>
        </p:txBody>
      </p:sp>
      <p:sp>
        <p:nvSpPr>
          <p:cNvPr id="3" name="Content Placeholder 2"/>
          <p:cNvSpPr>
            <a:spLocks noGrp="1"/>
          </p:cNvSpPr>
          <p:nvPr>
            <p:ph idx="1"/>
          </p:nvPr>
        </p:nvSpPr>
        <p:spPr>
          <a:xfrm>
            <a:off x="4766733" y="1268760"/>
            <a:ext cx="6815667" cy="47133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dirty="0"/>
          </a:p>
        </p:txBody>
      </p:sp>
      <p:sp>
        <p:nvSpPr>
          <p:cNvPr id="4" name="Text Placeholder 3"/>
          <p:cNvSpPr>
            <a:spLocks noGrp="1"/>
          </p:cNvSpPr>
          <p:nvPr>
            <p:ph type="body" sz="half" idx="2"/>
          </p:nvPr>
        </p:nvSpPr>
        <p:spPr>
          <a:xfrm>
            <a:off x="609601" y="129108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87676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1">
                    <a:lumMod val="75000"/>
                  </a:schemeClr>
                </a:solidFill>
              </a:defRPr>
            </a:lvl1pPr>
          </a:lstStyle>
          <a:p>
            <a:r>
              <a:rPr lang="en-US"/>
              <a:t>Click to edit Master title style</a:t>
            </a:r>
            <a:endParaRPr lang="bg-BG"/>
          </a:p>
        </p:txBody>
      </p:sp>
      <p:sp>
        <p:nvSpPr>
          <p:cNvPr id="3" name="Picture Placeholder 2"/>
          <p:cNvSpPr>
            <a:spLocks noGrp="1"/>
          </p:cNvSpPr>
          <p:nvPr>
            <p:ph type="pic" idx="1"/>
          </p:nvPr>
        </p:nvSpPr>
        <p:spPr>
          <a:xfrm>
            <a:off x="2389717" y="1268760"/>
            <a:ext cx="73152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bg-BG"/>
          </a:p>
        </p:txBody>
      </p:sp>
    </p:spTree>
    <p:extLst>
      <p:ext uri="{BB962C8B-B14F-4D97-AF65-F5344CB8AC3E}">
        <p14:creationId xmlns:p14="http://schemas.microsoft.com/office/powerpoint/2010/main" val="42391339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07261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31.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image" Target="../media/image2.png"/><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image" Target="../media/image3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theme" Target="../theme/theme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image" Target="../media/image2.png"/><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image" Target="../media/image58.png"/><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theme" Target="../theme/theme5.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8"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ktangel 2"/>
          <p:cNvSpPr>
            <a:spLocks noChangeArrowheads="1"/>
          </p:cNvSpPr>
          <p:nvPr/>
        </p:nvSpPr>
        <p:spPr bwMode="auto">
          <a:xfrm>
            <a:off x="0" y="-27384"/>
            <a:ext cx="12192000" cy="126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2" name="Rektangel 3"/>
          <p:cNvSpPr>
            <a:spLocks noChangeArrowheads="1"/>
          </p:cNvSpPr>
          <p:nvPr/>
        </p:nvSpPr>
        <p:spPr bwMode="auto">
          <a:xfrm>
            <a:off x="0" y="1031794"/>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sp>
        <p:nvSpPr>
          <p:cNvPr id="24" name="Rektangel 2"/>
          <p:cNvSpPr>
            <a:spLocks noChangeArrowheads="1"/>
          </p:cNvSpPr>
          <p:nvPr/>
        </p:nvSpPr>
        <p:spPr bwMode="auto">
          <a:xfrm rot="10800000">
            <a:off x="0" y="6165384"/>
            <a:ext cx="12192000" cy="72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 name="Title Placeholder 1"/>
          <p:cNvSpPr>
            <a:spLocks noGrp="1"/>
          </p:cNvSpPr>
          <p:nvPr>
            <p:ph type="title"/>
          </p:nvPr>
        </p:nvSpPr>
        <p:spPr>
          <a:xfrm>
            <a:off x="623392" y="0"/>
            <a:ext cx="10972800" cy="980728"/>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609600" y="1340768"/>
            <a:ext cx="10972800" cy="4785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13" name="Контейнер за долния колонтитул 4"/>
          <p:cNvSpPr txBox="1">
            <a:spLocks/>
          </p:cNvSpPr>
          <p:nvPr/>
        </p:nvSpPr>
        <p:spPr>
          <a:xfrm>
            <a:off x="7721086" y="6385769"/>
            <a:ext cx="4231565" cy="355600"/>
          </a:xfrm>
          <a:prstGeom prst="rect">
            <a:avLst/>
          </a:prstGeom>
        </p:spPr>
        <p:txBody>
          <a:bodyPr lIns="0" rIns="0" anchor="ctr"/>
          <a:lstStyle>
            <a:lvl1pPr algn="r">
              <a:defRPr sz="1200" b="1">
                <a:solidFill>
                  <a:schemeClr val="tx1"/>
                </a:solidFill>
              </a:defRPr>
            </a:lvl1pPr>
          </a:lstStyle>
          <a:p>
            <a:pPr algn="r" fontAlgn="auto">
              <a:spcBef>
                <a:spcPts val="0"/>
              </a:spcBef>
              <a:spcAft>
                <a:spcPts val="0"/>
              </a:spcAft>
              <a:defRPr/>
            </a:pPr>
            <a:r>
              <a:rPr lang="en-US" sz="1100" dirty="0">
                <a:solidFill>
                  <a:schemeClr val="bg1"/>
                </a:solidFill>
                <a:latin typeface="Century Gothic" panose="020B0502020202020204" pitchFamily="34" charset="0"/>
                <a:ea typeface="Verdana" pitchFamily="34" charset="0"/>
                <a:cs typeface="Verdana" pitchFamily="34" charset="0"/>
              </a:rPr>
              <a:t>www.bia-bg.com</a:t>
            </a:r>
            <a:endParaRPr lang="bg-BG" sz="1100" dirty="0">
              <a:solidFill>
                <a:schemeClr val="bg1"/>
              </a:solidFill>
              <a:latin typeface="Century Gothic" panose="020B0502020202020204" pitchFamily="34" charset="0"/>
              <a:ea typeface="Verdana" pitchFamily="34" charset="0"/>
              <a:cs typeface="Verdana" pitchFamily="34" charset="0"/>
            </a:endParaRPr>
          </a:p>
        </p:txBody>
      </p:sp>
      <p:grpSp>
        <p:nvGrpSpPr>
          <p:cNvPr id="14" name="Групиране 12"/>
          <p:cNvGrpSpPr>
            <a:grpSpLocks/>
          </p:cNvGrpSpPr>
          <p:nvPr/>
        </p:nvGrpSpPr>
        <p:grpSpPr bwMode="auto">
          <a:xfrm rot="10800000">
            <a:off x="683" y="6175969"/>
            <a:ext cx="12191317" cy="133350"/>
            <a:chOff x="507492" y="1501519"/>
            <a:chExt cx="8129016" cy="63125"/>
          </a:xfrm>
        </p:grpSpPr>
        <p:cxnSp>
          <p:nvCxnSpPr>
            <p:cNvPr id="15" name="Право съединение 16"/>
            <p:cNvCxnSpPr/>
            <p:nvPr/>
          </p:nvCxnSpPr>
          <p:spPr>
            <a:xfrm>
              <a:off x="510097" y="1564644"/>
              <a:ext cx="8129016" cy="0"/>
            </a:xfrm>
            <a:prstGeom prst="line">
              <a:avLst/>
            </a:prstGeom>
            <a:ln w="38100" cap="flat">
              <a:solidFill>
                <a:srgbClr val="00466E"/>
              </a:solidFill>
              <a:miter lim="800000"/>
            </a:ln>
          </p:spPr>
          <p:style>
            <a:lnRef idx="1">
              <a:schemeClr val="accent1"/>
            </a:lnRef>
            <a:fillRef idx="0">
              <a:schemeClr val="accent1"/>
            </a:fillRef>
            <a:effectRef idx="0">
              <a:schemeClr val="accent1"/>
            </a:effectRef>
            <a:fontRef idx="minor">
              <a:schemeClr val="tx1"/>
            </a:fontRef>
          </p:style>
        </p:cxnSp>
        <p:cxnSp>
          <p:nvCxnSpPr>
            <p:cNvPr id="16" name="Право съединение 17"/>
            <p:cNvCxnSpPr/>
            <p:nvPr/>
          </p:nvCxnSpPr>
          <p:spPr>
            <a:xfrm>
              <a:off x="510097" y="1501519"/>
              <a:ext cx="8129016" cy="0"/>
            </a:xfrm>
            <a:prstGeom prst="line">
              <a:avLst/>
            </a:prstGeom>
            <a:ln w="12700" cap="flat">
              <a:solidFill>
                <a:srgbClr val="00466E"/>
              </a:solidFill>
              <a:miter lim="800000"/>
            </a:ln>
          </p:spPr>
          <p:style>
            <a:lnRef idx="1">
              <a:schemeClr val="accent1"/>
            </a:lnRef>
            <a:fillRef idx="0">
              <a:schemeClr val="accent1"/>
            </a:fillRef>
            <a:effectRef idx="0">
              <a:schemeClr val="accent1"/>
            </a:effectRef>
            <a:fontRef idx="minor">
              <a:schemeClr val="tx1"/>
            </a:fontRef>
          </p:style>
        </p:cxnSp>
      </p:grpSp>
      <p:pic>
        <p:nvPicPr>
          <p:cNvPr id="17" name="Picture 23" descr="bia-logo_transp.png"/>
          <p:cNvPicPr>
            <a:picLocks noChangeAspect="1"/>
          </p:cNvPicPr>
          <p:nvPr/>
        </p:nvPicPr>
        <p:blipFill>
          <a:blip r:embed="rId26" cstate="email">
            <a:lum bright="100000" contrast="100000"/>
            <a:extLst>
              <a:ext uri="{28A0092B-C50C-407E-A947-70E740481C1C}">
                <a14:useLocalDpi xmlns:a14="http://schemas.microsoft.com/office/drawing/2010/main"/>
              </a:ext>
            </a:extLst>
          </a:blip>
          <a:srcRect/>
          <a:stretch>
            <a:fillRect/>
          </a:stretch>
        </p:blipFill>
        <p:spPr bwMode="auto">
          <a:xfrm>
            <a:off x="143341" y="6381328"/>
            <a:ext cx="506256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ktangel 3"/>
          <p:cNvSpPr>
            <a:spLocks noChangeArrowheads="1"/>
          </p:cNvSpPr>
          <p:nvPr/>
        </p:nvSpPr>
        <p:spPr bwMode="auto">
          <a:xfrm rot="10800000">
            <a:off x="0" y="6072353"/>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a typeface="ＭＳ Ｐゴシック" pitchFamily="-97" charset="-128"/>
            </a:endParaRPr>
          </a:p>
        </p:txBody>
      </p:sp>
    </p:spTree>
    <p:extLst>
      <p:ext uri="{BB962C8B-B14F-4D97-AF65-F5344CB8AC3E}">
        <p14:creationId xmlns:p14="http://schemas.microsoft.com/office/powerpoint/2010/main" val="69519981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84" r:id="rId5"/>
    <p:sldLayoutId id="2147483679" r:id="rId6"/>
    <p:sldLayoutId id="2147483680" r:id="rId7"/>
    <p:sldLayoutId id="2147483681" r:id="rId8"/>
    <p:sldLayoutId id="2147483682" r:id="rId9"/>
    <p:sldLayoutId id="2147483683" r:id="rId10"/>
    <p:sldLayoutId id="2147483676" r:id="rId11"/>
    <p:sldLayoutId id="2147483675" r:id="rId12"/>
    <p:sldLayoutId id="2147483662" r:id="rId13"/>
    <p:sldLayoutId id="2147483678"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7" r:id="rId24"/>
  </p:sldLayoutIdLst>
  <p:txStyles>
    <p:title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180975" indent="-180975" algn="just" defTabSz="914400" rtl="0" eaLnBrk="1" latinLnBrk="0" hangingPunct="1">
        <a:spcBef>
          <a:spcPts val="600"/>
        </a:spcBef>
        <a:buSzPct val="80000"/>
        <a:buFontTx/>
        <a:buBlip>
          <a:blip r:embed="rId27"/>
        </a:buBlip>
        <a:defRPr sz="1700" kern="1200">
          <a:solidFill>
            <a:srgbClr val="00466E"/>
          </a:solidFill>
          <a:latin typeface="Arial Narrow" panose="020B0606020202030204" pitchFamily="34" charset="0"/>
          <a:ea typeface="+mn-ea"/>
          <a:cs typeface="+mn-cs"/>
        </a:defRPr>
      </a:lvl1pPr>
      <a:lvl2pPr marL="742950" indent="-285750" algn="just" defTabSz="914400" rtl="0" eaLnBrk="1" latinLnBrk="0" hangingPunct="1">
        <a:spcBef>
          <a:spcPts val="600"/>
        </a:spcBef>
        <a:buFont typeface="Arial" panose="020B0604020202020204" pitchFamily="34" charset="0"/>
        <a:buChar char="–"/>
        <a:defRPr sz="1600" kern="1200">
          <a:solidFill>
            <a:srgbClr val="00466E"/>
          </a:solidFill>
          <a:latin typeface="Arial Narrow" panose="020B0606020202030204" pitchFamily="34" charset="0"/>
          <a:ea typeface="+mn-ea"/>
          <a:cs typeface="+mn-cs"/>
        </a:defRPr>
      </a:lvl2pPr>
      <a:lvl3pPr marL="1143000" indent="-228600" algn="just" defTabSz="914400" rtl="0" eaLnBrk="1" latinLnBrk="0" hangingPunct="1">
        <a:spcBef>
          <a:spcPts val="600"/>
        </a:spcBef>
        <a:buFont typeface="Arial" panose="020B0604020202020204" pitchFamily="34" charset="0"/>
        <a:buChar char="•"/>
        <a:defRPr sz="1400" kern="1200">
          <a:solidFill>
            <a:srgbClr val="00466E"/>
          </a:solidFill>
          <a:latin typeface="Arial Narrow" panose="020B0606020202030204" pitchFamily="34" charset="0"/>
          <a:ea typeface="+mn-ea"/>
          <a:cs typeface="+mn-cs"/>
        </a:defRPr>
      </a:lvl3pPr>
      <a:lvl4pPr marL="1600200" indent="-228600" algn="just" defTabSz="914400" rtl="0" eaLnBrk="1" latinLnBrk="0" hangingPunct="1">
        <a:spcBef>
          <a:spcPts val="600"/>
        </a:spcBef>
        <a:buFont typeface="Arial" panose="020B0604020202020204" pitchFamily="34" charset="0"/>
        <a:buChar char="–"/>
        <a:defRPr sz="1200" kern="1200">
          <a:solidFill>
            <a:srgbClr val="00466E"/>
          </a:solidFill>
          <a:latin typeface="Arial Narrow" panose="020B0606020202030204" pitchFamily="34" charset="0"/>
          <a:ea typeface="+mn-ea"/>
          <a:cs typeface="+mn-cs"/>
        </a:defRPr>
      </a:lvl4pPr>
      <a:lvl5pPr marL="2057400" indent="-228600" algn="just" defTabSz="914400" rtl="0" eaLnBrk="1" latinLnBrk="0" hangingPunct="1">
        <a:spcBef>
          <a:spcPts val="600"/>
        </a:spcBef>
        <a:buFont typeface="Arial" panose="020B0604020202020204" pitchFamily="34" charset="0"/>
        <a:buChar char="»"/>
        <a:defRPr sz="1200" kern="1200">
          <a:solidFill>
            <a:srgbClr val="00466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ktangel 2"/>
          <p:cNvSpPr>
            <a:spLocks noChangeArrowheads="1"/>
          </p:cNvSpPr>
          <p:nvPr/>
        </p:nvSpPr>
        <p:spPr bwMode="auto">
          <a:xfrm>
            <a:off x="0" y="-27384"/>
            <a:ext cx="12192000" cy="1260000"/>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2" name="Rektangel 3"/>
          <p:cNvSpPr>
            <a:spLocks noChangeArrowheads="1"/>
          </p:cNvSpPr>
          <p:nvPr/>
        </p:nvSpPr>
        <p:spPr bwMode="auto">
          <a:xfrm>
            <a:off x="0" y="1031796"/>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sp>
        <p:nvSpPr>
          <p:cNvPr id="24" name="Rektangel 2"/>
          <p:cNvSpPr>
            <a:spLocks noChangeArrowheads="1"/>
          </p:cNvSpPr>
          <p:nvPr/>
        </p:nvSpPr>
        <p:spPr bwMode="auto">
          <a:xfrm rot="10800000">
            <a:off x="0" y="6072352"/>
            <a:ext cx="12192000" cy="813032"/>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 name="Title Placeholder 1"/>
          <p:cNvSpPr>
            <a:spLocks noGrp="1"/>
          </p:cNvSpPr>
          <p:nvPr>
            <p:ph type="title"/>
          </p:nvPr>
        </p:nvSpPr>
        <p:spPr>
          <a:xfrm>
            <a:off x="-3224" y="0"/>
            <a:ext cx="12195224" cy="980728"/>
          </a:xfrm>
          <a:prstGeom prst="rect">
            <a:avLst/>
          </a:prstGeom>
        </p:spPr>
        <p:txBody>
          <a:bodyPr vert="horz" lIns="91440" tIns="45720" rIns="91440" bIns="45720" rtlCol="0" anchor="ctr">
            <a:noAutofit/>
          </a:bodyPr>
          <a:lstStyle/>
          <a:p>
            <a:r>
              <a:rPr lang="bg-BG"/>
              <a:t>Щракнете, за да редактирате стила на заглавието в образеца</a:t>
            </a:r>
          </a:p>
        </p:txBody>
      </p:sp>
      <p:sp>
        <p:nvSpPr>
          <p:cNvPr id="3" name="Text Placeholder 2"/>
          <p:cNvSpPr>
            <a:spLocks noGrp="1"/>
          </p:cNvSpPr>
          <p:nvPr>
            <p:ph type="body" idx="1"/>
          </p:nvPr>
        </p:nvSpPr>
        <p:spPr>
          <a:xfrm>
            <a:off x="431372" y="1340771"/>
            <a:ext cx="11329259" cy="4547169"/>
          </a:xfrm>
          <a:prstGeom prst="rect">
            <a:avLst/>
          </a:prstGeom>
        </p:spPr>
        <p:txBody>
          <a:bodyPr vert="horz" lIns="91440" tIns="45720" rIns="91440" bIns="45720" rtlCol="0">
            <a:normAutofit/>
          </a:bodyPr>
          <a:lstStyle/>
          <a:p>
            <a:pPr lvl="0"/>
            <a:r>
              <a:rPr lang="bg-BG" dirty="0"/>
              <a:t>Щракн., за да ред. стил на загл. в обр.</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grpSp>
        <p:nvGrpSpPr>
          <p:cNvPr id="14" name="Групиране 12"/>
          <p:cNvGrpSpPr>
            <a:grpSpLocks/>
          </p:cNvGrpSpPr>
          <p:nvPr/>
        </p:nvGrpSpPr>
        <p:grpSpPr bwMode="auto">
          <a:xfrm rot="10800000">
            <a:off x="684" y="6175969"/>
            <a:ext cx="12191317" cy="133350"/>
            <a:chOff x="507492" y="1501519"/>
            <a:chExt cx="8129016" cy="63125"/>
          </a:xfrm>
        </p:grpSpPr>
        <p:cxnSp>
          <p:nvCxnSpPr>
            <p:cNvPr id="15" name="Право съединение 16"/>
            <p:cNvCxnSpPr/>
            <p:nvPr/>
          </p:nvCxnSpPr>
          <p:spPr>
            <a:xfrm>
              <a:off x="510097" y="1564644"/>
              <a:ext cx="8129016" cy="0"/>
            </a:xfrm>
            <a:prstGeom prst="line">
              <a:avLst/>
            </a:prstGeom>
            <a:ln w="38100" cap="flat">
              <a:solidFill>
                <a:srgbClr val="00466E"/>
              </a:solidFill>
              <a:miter lim="800000"/>
            </a:ln>
          </p:spPr>
          <p:style>
            <a:lnRef idx="1">
              <a:schemeClr val="accent1"/>
            </a:lnRef>
            <a:fillRef idx="0">
              <a:schemeClr val="accent1"/>
            </a:fillRef>
            <a:effectRef idx="0">
              <a:schemeClr val="accent1"/>
            </a:effectRef>
            <a:fontRef idx="minor">
              <a:schemeClr val="tx1"/>
            </a:fontRef>
          </p:style>
        </p:cxnSp>
        <p:cxnSp>
          <p:nvCxnSpPr>
            <p:cNvPr id="16" name="Право съединение 17"/>
            <p:cNvCxnSpPr/>
            <p:nvPr/>
          </p:nvCxnSpPr>
          <p:spPr>
            <a:xfrm>
              <a:off x="510097" y="1501519"/>
              <a:ext cx="8129016" cy="0"/>
            </a:xfrm>
            <a:prstGeom prst="line">
              <a:avLst/>
            </a:prstGeom>
            <a:ln w="12700" cap="flat">
              <a:solidFill>
                <a:srgbClr val="00466E"/>
              </a:solidFill>
              <a:miter lim="800000"/>
            </a:ln>
          </p:spPr>
          <p:style>
            <a:lnRef idx="1">
              <a:schemeClr val="accent1"/>
            </a:lnRef>
            <a:fillRef idx="0">
              <a:schemeClr val="accent1"/>
            </a:fillRef>
            <a:effectRef idx="0">
              <a:schemeClr val="accent1"/>
            </a:effectRef>
            <a:fontRef idx="minor">
              <a:schemeClr val="tx1"/>
            </a:fontRef>
          </p:style>
        </p:cxnSp>
      </p:grpSp>
      <p:sp>
        <p:nvSpPr>
          <p:cNvPr id="25" name="Rektangel 3"/>
          <p:cNvSpPr>
            <a:spLocks noChangeArrowheads="1"/>
          </p:cNvSpPr>
          <p:nvPr/>
        </p:nvSpPr>
        <p:spPr bwMode="auto">
          <a:xfrm rot="10800000">
            <a:off x="0" y="5856331"/>
            <a:ext cx="12192000" cy="236967"/>
          </a:xfrm>
          <a:prstGeom prst="rect">
            <a:avLst/>
          </a:prstGeom>
          <a:gradFill>
            <a:gsLst>
              <a:gs pos="0">
                <a:schemeClr val="bg1">
                  <a:lumMod val="95000"/>
                </a:schemeClr>
              </a:gs>
              <a:gs pos="100000">
                <a:srgbClr val="005E9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9337" y="6196916"/>
            <a:ext cx="2230332" cy="587681"/>
          </a:xfrm>
          <a:prstGeom prst="rect">
            <a:avLst/>
          </a:prstGeom>
        </p:spPr>
      </p:pic>
      <p:sp>
        <p:nvSpPr>
          <p:cNvPr id="18" name="Контейнер за долния колонтитул 4"/>
          <p:cNvSpPr txBox="1">
            <a:spLocks/>
          </p:cNvSpPr>
          <p:nvPr/>
        </p:nvSpPr>
        <p:spPr>
          <a:xfrm>
            <a:off x="10732541" y="980728"/>
            <a:ext cx="1412132" cy="288032"/>
          </a:xfrm>
          <a:prstGeom prst="rect">
            <a:avLst/>
          </a:prstGeom>
        </p:spPr>
        <p:txBody>
          <a:bodyPr lIns="0" rIns="0" anchor="ctr"/>
          <a:lstStyle>
            <a:lvl1pPr algn="r">
              <a:defRPr sz="1200" b="1">
                <a:solidFill>
                  <a:schemeClr val="tx1"/>
                </a:solidFill>
              </a:defRPr>
            </a:lvl1pPr>
          </a:lstStyle>
          <a:p>
            <a:pPr fontAlgn="auto">
              <a:spcBef>
                <a:spcPts val="0"/>
              </a:spcBef>
              <a:spcAft>
                <a:spcPts val="0"/>
              </a:spcAft>
              <a:defRPr/>
            </a:pPr>
            <a:r>
              <a:rPr lang="en-US" sz="900" dirty="0">
                <a:solidFill>
                  <a:srgbClr val="00466E"/>
                </a:solidFill>
                <a:latin typeface="Century Gothic" panose="020B0502020202020204" pitchFamily="34" charset="0"/>
                <a:ea typeface="Verdana" pitchFamily="34" charset="0"/>
                <a:cs typeface="Verdana" pitchFamily="34" charset="0"/>
              </a:rPr>
              <a:t>www.bia-bg.com</a:t>
            </a:r>
            <a:endParaRPr lang="bg-BG" sz="900" dirty="0">
              <a:solidFill>
                <a:srgbClr val="00466E"/>
              </a:solidFill>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19031530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xStyles>
    <p:titleStyle>
      <a:lvl1pPr algn="ctr" defTabSz="685800" rtl="0" eaLnBrk="1" latinLnBrk="0" hangingPunct="1">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135731" indent="-135731" algn="just" defTabSz="685800" rtl="0" eaLnBrk="1" latinLnBrk="0" hangingPunct="1">
        <a:spcBef>
          <a:spcPts val="900"/>
        </a:spcBef>
        <a:buSzPct val="90000"/>
        <a:buFontTx/>
        <a:buBlip>
          <a:blip r:embed="rId30"/>
        </a:buBlip>
        <a:defRPr sz="1350" kern="1200">
          <a:solidFill>
            <a:srgbClr val="00466E"/>
          </a:solidFill>
          <a:latin typeface="Arial Narrow" panose="020B0606020202030204" pitchFamily="34" charset="0"/>
          <a:ea typeface="+mn-ea"/>
          <a:cs typeface="+mn-cs"/>
        </a:defRPr>
      </a:lvl1pPr>
      <a:lvl2pPr marL="342900" indent="-214313" algn="just" defTabSz="685800" rtl="0" eaLnBrk="1" latinLnBrk="0" hangingPunct="1">
        <a:spcBef>
          <a:spcPts val="900"/>
        </a:spcBef>
        <a:buClr>
          <a:srgbClr val="00466E"/>
        </a:buClr>
        <a:buSzPct val="90000"/>
        <a:buFont typeface="Wingdings 2" panose="05020102010507070707" pitchFamily="18" charset="2"/>
        <a:buChar char="P"/>
        <a:defRPr sz="1350" kern="1200">
          <a:solidFill>
            <a:srgbClr val="00466E"/>
          </a:solidFill>
          <a:latin typeface="Arial Narrow" panose="020B0606020202030204" pitchFamily="34" charset="0"/>
          <a:ea typeface="+mn-ea"/>
          <a:cs typeface="+mn-cs"/>
        </a:defRPr>
      </a:lvl2pPr>
      <a:lvl3pPr marL="470297" indent="-132160" algn="just" defTabSz="685800" rtl="0" eaLnBrk="1" latinLnBrk="0" hangingPunct="1">
        <a:spcBef>
          <a:spcPts val="900"/>
        </a:spcBef>
        <a:buFont typeface="Arial" panose="020B0604020202020204" pitchFamily="34" charset="0"/>
        <a:buChar char="•"/>
        <a:defRPr sz="1350" kern="1200">
          <a:solidFill>
            <a:srgbClr val="00466E"/>
          </a:solidFill>
          <a:latin typeface="Arial Narrow" panose="020B0606020202030204" pitchFamily="34" charset="0"/>
          <a:ea typeface="+mn-ea"/>
          <a:cs typeface="+mn-cs"/>
        </a:defRPr>
      </a:lvl3pPr>
      <a:lvl4pPr marL="603647" indent="-133350" algn="just" defTabSz="685800" rtl="0" eaLnBrk="1" latinLnBrk="0" hangingPunct="1">
        <a:spcBef>
          <a:spcPts val="900"/>
        </a:spcBef>
        <a:buFont typeface="Arial" panose="020B0604020202020204" pitchFamily="34" charset="0"/>
        <a:buChar char="–"/>
        <a:defRPr sz="1350" kern="1200">
          <a:solidFill>
            <a:srgbClr val="00466E"/>
          </a:solidFill>
          <a:latin typeface="Arial Narrow" panose="020B0606020202030204" pitchFamily="34" charset="0"/>
          <a:ea typeface="+mn-ea"/>
          <a:cs typeface="+mn-cs"/>
        </a:defRPr>
      </a:lvl4pPr>
      <a:lvl5pPr marL="736997" indent="-133350" algn="just" defTabSz="685800" rtl="0" eaLnBrk="1" latinLnBrk="0" hangingPunct="1">
        <a:spcBef>
          <a:spcPts val="900"/>
        </a:spcBef>
        <a:buFont typeface="Arial" panose="020B0604020202020204" pitchFamily="34" charset="0"/>
        <a:buChar char="»"/>
        <a:defRPr sz="1350" kern="1200">
          <a:solidFill>
            <a:srgbClr val="00466E"/>
          </a:solidFill>
          <a:latin typeface="Arial Narrow" panose="020B0606020202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ktangel 2"/>
          <p:cNvSpPr>
            <a:spLocks noChangeArrowheads="1"/>
          </p:cNvSpPr>
          <p:nvPr/>
        </p:nvSpPr>
        <p:spPr bwMode="auto">
          <a:xfrm>
            <a:off x="0" y="-27384"/>
            <a:ext cx="12192000" cy="1260000"/>
          </a:xfrm>
          <a:prstGeom prst="rect">
            <a:avLst/>
          </a:prstGeom>
          <a:solidFill>
            <a:srgbClr val="105F0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2" name="Rektangel 3"/>
          <p:cNvSpPr>
            <a:spLocks noChangeArrowheads="1"/>
          </p:cNvSpPr>
          <p:nvPr/>
        </p:nvSpPr>
        <p:spPr bwMode="auto">
          <a:xfrm>
            <a:off x="0" y="1031796"/>
            <a:ext cx="12192000" cy="236967"/>
          </a:xfrm>
          <a:prstGeom prst="rect">
            <a:avLst/>
          </a:prstGeom>
          <a:gradFill>
            <a:gsLst>
              <a:gs pos="0">
                <a:schemeClr val="bg1">
                  <a:lumMod val="95000"/>
                </a:schemeClr>
              </a:gs>
              <a:gs pos="100000">
                <a:srgbClr val="105F05"/>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sp>
        <p:nvSpPr>
          <p:cNvPr id="24" name="Rektangel 2"/>
          <p:cNvSpPr>
            <a:spLocks noChangeArrowheads="1"/>
          </p:cNvSpPr>
          <p:nvPr/>
        </p:nvSpPr>
        <p:spPr bwMode="auto">
          <a:xfrm rot="10800000">
            <a:off x="0" y="6072352"/>
            <a:ext cx="12192000" cy="813032"/>
          </a:xfrm>
          <a:prstGeom prst="rect">
            <a:avLst/>
          </a:prstGeom>
          <a:solidFill>
            <a:srgbClr val="105F0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ndParaRPr>
          </a:p>
        </p:txBody>
      </p:sp>
      <p:sp>
        <p:nvSpPr>
          <p:cNvPr id="2" name="Title Placeholder 1"/>
          <p:cNvSpPr>
            <a:spLocks noGrp="1"/>
          </p:cNvSpPr>
          <p:nvPr>
            <p:ph type="title"/>
          </p:nvPr>
        </p:nvSpPr>
        <p:spPr>
          <a:xfrm>
            <a:off x="-3224" y="0"/>
            <a:ext cx="12195224" cy="980728"/>
          </a:xfrm>
          <a:prstGeom prst="rect">
            <a:avLst/>
          </a:prstGeom>
        </p:spPr>
        <p:txBody>
          <a:bodyPr vert="horz" lIns="91440" tIns="45720" rIns="91440" bIns="45720" rtlCol="0" anchor="ctr">
            <a:noAutofit/>
          </a:bodyPr>
          <a:lstStyle/>
          <a:p>
            <a:r>
              <a:rPr lang="bg-BG"/>
              <a:t>Щракнете, за да редактирате стила на заглавието в образеца</a:t>
            </a:r>
          </a:p>
        </p:txBody>
      </p:sp>
      <p:sp>
        <p:nvSpPr>
          <p:cNvPr id="3" name="Text Placeholder 2"/>
          <p:cNvSpPr>
            <a:spLocks noGrp="1"/>
          </p:cNvSpPr>
          <p:nvPr>
            <p:ph type="body" idx="1"/>
          </p:nvPr>
        </p:nvSpPr>
        <p:spPr>
          <a:xfrm>
            <a:off x="431372" y="1340771"/>
            <a:ext cx="11329259" cy="4547169"/>
          </a:xfrm>
          <a:prstGeom prst="rect">
            <a:avLst/>
          </a:prstGeom>
        </p:spPr>
        <p:txBody>
          <a:bodyPr vert="horz" lIns="91440" tIns="45720" rIns="91440" bIns="45720" rtlCol="0">
            <a:normAutofit/>
          </a:bodyPr>
          <a:lstStyle/>
          <a:p>
            <a:pPr lvl="0"/>
            <a:r>
              <a:rPr lang="bg-BG" dirty="0"/>
              <a:t>Щракн., за да ред. стил на загл. в обр.</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13" name="Контейнер за долния колонтитул 4"/>
          <p:cNvSpPr txBox="1">
            <a:spLocks/>
          </p:cNvSpPr>
          <p:nvPr/>
        </p:nvSpPr>
        <p:spPr>
          <a:xfrm>
            <a:off x="7721087" y="6385769"/>
            <a:ext cx="4231565" cy="355600"/>
          </a:xfrm>
          <a:prstGeom prst="rect">
            <a:avLst/>
          </a:prstGeom>
        </p:spPr>
        <p:txBody>
          <a:bodyPr lIns="0" rIns="0" anchor="ctr"/>
          <a:lstStyle>
            <a:lvl1pPr algn="r">
              <a:defRPr sz="1200" b="1">
                <a:solidFill>
                  <a:schemeClr val="tx1"/>
                </a:solidFill>
              </a:defRPr>
            </a:lvl1pPr>
          </a:lstStyle>
          <a:p>
            <a:pPr algn="r" fontAlgn="auto">
              <a:spcBef>
                <a:spcPts val="0"/>
              </a:spcBef>
              <a:spcAft>
                <a:spcPts val="0"/>
              </a:spcAft>
              <a:defRPr/>
            </a:pPr>
            <a:r>
              <a:rPr lang="en-US" sz="825" dirty="0">
                <a:solidFill>
                  <a:schemeClr val="bg1"/>
                </a:solidFill>
                <a:latin typeface="Century Gothic" panose="020B0502020202020204" pitchFamily="34" charset="0"/>
                <a:ea typeface="Verdana" pitchFamily="34" charset="0"/>
                <a:cs typeface="Verdana" pitchFamily="34" charset="0"/>
              </a:rPr>
              <a:t>www.bia-bg.com</a:t>
            </a:r>
            <a:endParaRPr lang="bg-BG" sz="825" dirty="0">
              <a:solidFill>
                <a:schemeClr val="bg1"/>
              </a:solidFill>
              <a:latin typeface="Century Gothic" panose="020B0502020202020204" pitchFamily="34" charset="0"/>
              <a:ea typeface="Verdana" pitchFamily="34" charset="0"/>
              <a:cs typeface="Verdana" pitchFamily="34" charset="0"/>
            </a:endParaRPr>
          </a:p>
        </p:txBody>
      </p:sp>
      <p:grpSp>
        <p:nvGrpSpPr>
          <p:cNvPr id="14" name="Групиране 12"/>
          <p:cNvGrpSpPr>
            <a:grpSpLocks/>
          </p:cNvGrpSpPr>
          <p:nvPr/>
        </p:nvGrpSpPr>
        <p:grpSpPr bwMode="auto">
          <a:xfrm rot="10800000">
            <a:off x="684" y="6175969"/>
            <a:ext cx="12191317" cy="133350"/>
            <a:chOff x="507492" y="1501519"/>
            <a:chExt cx="8129016" cy="63125"/>
          </a:xfrm>
        </p:grpSpPr>
        <p:cxnSp>
          <p:nvCxnSpPr>
            <p:cNvPr id="15" name="Право съединение 16"/>
            <p:cNvCxnSpPr/>
            <p:nvPr/>
          </p:nvCxnSpPr>
          <p:spPr>
            <a:xfrm>
              <a:off x="510097" y="1564644"/>
              <a:ext cx="8129016" cy="0"/>
            </a:xfrm>
            <a:prstGeom prst="line">
              <a:avLst/>
            </a:prstGeom>
            <a:ln w="38100" cap="flat">
              <a:solidFill>
                <a:srgbClr val="105F05"/>
              </a:solidFill>
              <a:miter lim="800000"/>
            </a:ln>
          </p:spPr>
          <p:style>
            <a:lnRef idx="1">
              <a:schemeClr val="accent1"/>
            </a:lnRef>
            <a:fillRef idx="0">
              <a:schemeClr val="accent1"/>
            </a:fillRef>
            <a:effectRef idx="0">
              <a:schemeClr val="accent1"/>
            </a:effectRef>
            <a:fontRef idx="minor">
              <a:schemeClr val="tx1"/>
            </a:fontRef>
          </p:style>
        </p:cxnSp>
        <p:cxnSp>
          <p:nvCxnSpPr>
            <p:cNvPr id="16" name="Право съединение 17"/>
            <p:cNvCxnSpPr/>
            <p:nvPr/>
          </p:nvCxnSpPr>
          <p:spPr>
            <a:xfrm>
              <a:off x="510097" y="1501519"/>
              <a:ext cx="8129016" cy="0"/>
            </a:xfrm>
            <a:prstGeom prst="line">
              <a:avLst/>
            </a:prstGeom>
            <a:ln w="12700" cap="flat">
              <a:solidFill>
                <a:srgbClr val="105F05"/>
              </a:solidFill>
              <a:miter lim="800000"/>
            </a:ln>
          </p:spPr>
          <p:style>
            <a:lnRef idx="1">
              <a:schemeClr val="accent1"/>
            </a:lnRef>
            <a:fillRef idx="0">
              <a:schemeClr val="accent1"/>
            </a:fillRef>
            <a:effectRef idx="0">
              <a:schemeClr val="accent1"/>
            </a:effectRef>
            <a:fontRef idx="minor">
              <a:schemeClr val="tx1"/>
            </a:fontRef>
          </p:style>
        </p:cxnSp>
      </p:grpSp>
      <p:sp>
        <p:nvSpPr>
          <p:cNvPr id="25" name="Rektangel 3"/>
          <p:cNvSpPr>
            <a:spLocks noChangeArrowheads="1"/>
          </p:cNvSpPr>
          <p:nvPr/>
        </p:nvSpPr>
        <p:spPr bwMode="auto">
          <a:xfrm rot="10800000">
            <a:off x="0" y="5856331"/>
            <a:ext cx="12192000" cy="236967"/>
          </a:xfrm>
          <a:prstGeom prst="rect">
            <a:avLst/>
          </a:prstGeom>
          <a:gradFill>
            <a:gsLst>
              <a:gs pos="0">
                <a:schemeClr val="bg1">
                  <a:lumMod val="95000"/>
                </a:schemeClr>
              </a:gs>
              <a:gs pos="100000">
                <a:srgbClr val="105F05"/>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257175" algn="ctr">
              <a:buFont typeface="+mj-lt"/>
              <a:buAutoNum type="arabicPeriod"/>
              <a:defRPr/>
            </a:pPr>
            <a:endParaRPr lang="da-DK" sz="1350" noProof="1">
              <a:solidFill>
                <a:srgbClr val="FFFFFF"/>
              </a:solidFill>
              <a:latin typeface="Arial" pitchFamily="34" charset="0"/>
              <a:ea typeface="ＭＳ Ｐゴシック" pitchFamily="-97" charset="-128"/>
            </a:endParaRPr>
          </a:p>
        </p:txBody>
      </p:sp>
      <p:pic>
        <p:nvPicPr>
          <p:cNvPr id="17" name="Picture 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1344" y="6228932"/>
            <a:ext cx="1944216" cy="512290"/>
          </a:xfrm>
          <a:prstGeom prst="rect">
            <a:avLst/>
          </a:prstGeom>
        </p:spPr>
      </p:pic>
    </p:spTree>
    <p:extLst>
      <p:ext uri="{BB962C8B-B14F-4D97-AF65-F5344CB8AC3E}">
        <p14:creationId xmlns:p14="http://schemas.microsoft.com/office/powerpoint/2010/main" val="36427249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ctr" defTabSz="685800" rtl="0" eaLnBrk="1" latinLnBrk="0" hangingPunct="1">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05979" indent="-205979" algn="just" defTabSz="685800" rtl="0" eaLnBrk="1" latinLnBrk="0" hangingPunct="1">
        <a:spcBef>
          <a:spcPts val="750"/>
        </a:spcBef>
        <a:buSzPct val="96000"/>
        <a:buFont typeface="Wingdings" panose="05000000000000000000" pitchFamily="2" charset="2"/>
        <a:buChar char="q"/>
        <a:defRPr sz="1350" kern="1200">
          <a:solidFill>
            <a:srgbClr val="0F5616"/>
          </a:solidFill>
          <a:latin typeface="Arial Narrow" panose="020B0606020202030204" pitchFamily="34" charset="0"/>
          <a:ea typeface="+mn-ea"/>
          <a:cs typeface="+mn-cs"/>
        </a:defRPr>
      </a:lvl1pPr>
      <a:lvl2pPr marL="401241" indent="-195263" algn="just" defTabSz="685800" rtl="0" eaLnBrk="1" latinLnBrk="0" hangingPunct="1">
        <a:spcBef>
          <a:spcPts val="750"/>
        </a:spcBef>
        <a:buClr>
          <a:srgbClr val="1C5701"/>
        </a:buClr>
        <a:buSzPct val="90000"/>
        <a:buFont typeface="Wingdings 2" panose="05020102010507070707" pitchFamily="18" charset="2"/>
        <a:buChar char="P"/>
        <a:defRPr sz="1350" kern="1200">
          <a:solidFill>
            <a:srgbClr val="0F5616"/>
          </a:solidFill>
          <a:latin typeface="Arial Narrow" panose="020B0606020202030204" pitchFamily="34" charset="0"/>
          <a:ea typeface="+mn-ea"/>
          <a:cs typeface="+mn-cs"/>
        </a:defRPr>
      </a:lvl2pPr>
      <a:lvl3pPr marL="539354" indent="-138113" algn="just" defTabSz="685800" rtl="0" eaLnBrk="1" latinLnBrk="0" hangingPunct="1">
        <a:spcBef>
          <a:spcPts val="750"/>
        </a:spcBef>
        <a:buFont typeface="Arial" panose="020B0604020202020204" pitchFamily="34" charset="0"/>
        <a:buChar char="•"/>
        <a:defRPr sz="1350" kern="1200">
          <a:solidFill>
            <a:srgbClr val="0F5616"/>
          </a:solidFill>
          <a:latin typeface="Arial Narrow" panose="020B0606020202030204" pitchFamily="34" charset="0"/>
          <a:ea typeface="+mn-ea"/>
          <a:cs typeface="+mn-cs"/>
        </a:defRPr>
      </a:lvl3pPr>
      <a:lvl4pPr marL="676275" indent="-136922" algn="just" defTabSz="685800" rtl="0" eaLnBrk="1" latinLnBrk="0" hangingPunct="1">
        <a:spcBef>
          <a:spcPts val="750"/>
        </a:spcBef>
        <a:buFont typeface="Arial" panose="020B0604020202020204" pitchFamily="34" charset="0"/>
        <a:buChar char="–"/>
        <a:defRPr sz="1350" kern="1200">
          <a:solidFill>
            <a:srgbClr val="0F5616"/>
          </a:solidFill>
          <a:latin typeface="Arial Narrow" panose="020B0606020202030204" pitchFamily="34" charset="0"/>
          <a:ea typeface="+mn-ea"/>
          <a:cs typeface="+mn-cs"/>
        </a:defRPr>
      </a:lvl4pPr>
      <a:lvl5pPr marL="803672" indent="-127397" algn="just" defTabSz="685800" rtl="0" eaLnBrk="1" latinLnBrk="0" hangingPunct="1">
        <a:spcBef>
          <a:spcPts val="750"/>
        </a:spcBef>
        <a:buFont typeface="Arial" panose="020B0604020202020204" pitchFamily="34" charset="0"/>
        <a:buChar char="»"/>
        <a:defRPr sz="1350" kern="1200">
          <a:solidFill>
            <a:srgbClr val="0F5616"/>
          </a:solidFill>
          <a:latin typeface="Arial Narrow" panose="020B0606020202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2"/>
          <p:cNvSpPr>
            <a:spLocks noChangeArrowheads="1"/>
          </p:cNvSpPr>
          <p:nvPr/>
        </p:nvSpPr>
        <p:spPr bwMode="auto">
          <a:xfrm rot="10800000">
            <a:off x="-3224" y="6144610"/>
            <a:ext cx="12195224" cy="722678"/>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0" name="Rektangel 2"/>
          <p:cNvSpPr>
            <a:spLocks noChangeArrowheads="1"/>
          </p:cNvSpPr>
          <p:nvPr/>
        </p:nvSpPr>
        <p:spPr bwMode="auto">
          <a:xfrm>
            <a:off x="24680" y="8760"/>
            <a:ext cx="12168000" cy="104397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1" name="Rektangel 2"/>
          <p:cNvSpPr>
            <a:spLocks noChangeArrowheads="1"/>
          </p:cNvSpPr>
          <p:nvPr/>
        </p:nvSpPr>
        <p:spPr bwMode="auto">
          <a:xfrm>
            <a:off x="0" y="-27384"/>
            <a:ext cx="12204000" cy="1043977"/>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4" name="Rektangel 2"/>
          <p:cNvSpPr>
            <a:spLocks noChangeArrowheads="1"/>
          </p:cNvSpPr>
          <p:nvPr/>
        </p:nvSpPr>
        <p:spPr bwMode="auto">
          <a:xfrm rot="10800000">
            <a:off x="-3224" y="6172773"/>
            <a:ext cx="12195224" cy="694516"/>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 name="Title Placeholder 1"/>
          <p:cNvSpPr>
            <a:spLocks noGrp="1"/>
          </p:cNvSpPr>
          <p:nvPr>
            <p:ph type="title"/>
          </p:nvPr>
        </p:nvSpPr>
        <p:spPr>
          <a:xfrm>
            <a:off x="-3224" y="0"/>
            <a:ext cx="12195224" cy="980728"/>
          </a:xfrm>
          <a:prstGeom prst="rect">
            <a:avLst/>
          </a:prstGeom>
        </p:spPr>
        <p:txBody>
          <a:bodyPr vert="horz" lIns="91440" tIns="45720" rIns="91440" bIns="45720" rtlCol="0" anchor="ctr">
            <a:noAutofit/>
          </a:bodyPr>
          <a:lstStyle/>
          <a:p>
            <a:endParaRPr lang="bg-BG" dirty="0"/>
          </a:p>
        </p:txBody>
      </p:sp>
      <p:sp>
        <p:nvSpPr>
          <p:cNvPr id="3" name="Text Placeholder 2"/>
          <p:cNvSpPr>
            <a:spLocks noGrp="1"/>
          </p:cNvSpPr>
          <p:nvPr>
            <p:ph type="body" idx="1"/>
          </p:nvPr>
        </p:nvSpPr>
        <p:spPr>
          <a:xfrm>
            <a:off x="431371" y="1340769"/>
            <a:ext cx="11329259" cy="4547169"/>
          </a:xfrm>
          <a:prstGeom prst="rect">
            <a:avLst/>
          </a:prstGeom>
        </p:spPr>
        <p:txBody>
          <a:bodyPr vert="horz" lIns="91440" tIns="45720" rIns="91440" bIns="45720" rtlCol="0">
            <a:normAutofit/>
          </a:bodyPr>
          <a:lstStyle/>
          <a:p>
            <a:pPr lvl="0"/>
            <a:r>
              <a:rPr lang="bg-BG" dirty="0"/>
              <a:t>Щракн., за да ред. стил на загл. в обр.</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pic>
        <p:nvPicPr>
          <p:cNvPr id="17" name="Picture 16"/>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91344" y="6237312"/>
            <a:ext cx="1209512" cy="540000"/>
          </a:xfrm>
          <a:prstGeom prst="rect">
            <a:avLst/>
          </a:prstGeom>
        </p:spPr>
      </p:pic>
      <p:sp>
        <p:nvSpPr>
          <p:cNvPr id="18" name="Контейнер за долния колонтитул 4"/>
          <p:cNvSpPr txBox="1">
            <a:spLocks/>
          </p:cNvSpPr>
          <p:nvPr/>
        </p:nvSpPr>
        <p:spPr>
          <a:xfrm>
            <a:off x="10732540" y="1085706"/>
            <a:ext cx="1412132" cy="183054"/>
          </a:xfrm>
          <a:prstGeom prst="rect">
            <a:avLst/>
          </a:prstGeom>
        </p:spPr>
        <p:txBody>
          <a:bodyPr lIns="0" rIns="0" anchor="ctr"/>
          <a:lstStyle>
            <a:lvl1pPr algn="r">
              <a:defRPr sz="1200" b="1">
                <a:solidFill>
                  <a:schemeClr val="tx1"/>
                </a:solidFill>
              </a:defRPr>
            </a:lvl1pPr>
          </a:lstStyle>
          <a:p>
            <a:pPr fontAlgn="auto">
              <a:spcBef>
                <a:spcPts val="0"/>
              </a:spcBef>
              <a:spcAft>
                <a:spcPts val="0"/>
              </a:spcAft>
              <a:defRPr/>
            </a:pPr>
            <a:r>
              <a:rPr lang="en-US" sz="1000" dirty="0">
                <a:solidFill>
                  <a:srgbClr val="00466E"/>
                </a:solidFill>
                <a:latin typeface="Century Gothic" panose="020B0502020202020204" pitchFamily="34" charset="0"/>
                <a:ea typeface="Verdana" pitchFamily="34" charset="0"/>
                <a:cs typeface="Verdana" pitchFamily="34" charset="0"/>
              </a:rPr>
              <a:t>www.bia-bg.com</a:t>
            </a:r>
            <a:endParaRPr lang="bg-BG" sz="1000" dirty="0">
              <a:solidFill>
                <a:srgbClr val="00466E"/>
              </a:solidFill>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4179774800"/>
      </p:ext>
    </p:extLst>
  </p:cSld>
  <p:clrMap bg1="lt1" tx1="dk1" bg2="lt2" tx2="dk2" accent1="accent1" accent2="accent2" accent3="accent3" accent4="accent4" accent5="accent5" accent6="accent6" hlink="hlink" folHlink="folHlink"/>
  <p:sldLayoutIdLst>
    <p:sldLayoutId id="2147483739" r:id="rId1"/>
    <p:sldLayoutId id="2147483808"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807" r:id="rId38"/>
    <p:sldLayoutId id="2147483809" r:id="rId39"/>
  </p:sldLayoutIdLst>
  <p:txStyles>
    <p:title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180975" indent="-180975" algn="just" defTabSz="914400" rtl="0" eaLnBrk="1" latinLnBrk="0" hangingPunct="1">
        <a:spcBef>
          <a:spcPts val="1000"/>
        </a:spcBef>
        <a:buSzPct val="90000"/>
        <a:buFontTx/>
        <a:buBlip>
          <a:blip r:embed="rId42"/>
        </a:buBlip>
        <a:defRPr sz="1800" kern="1200">
          <a:solidFill>
            <a:srgbClr val="00466E"/>
          </a:solidFill>
          <a:latin typeface="Arial Narrow" panose="020B0606020202030204" pitchFamily="34" charset="0"/>
          <a:ea typeface="+mn-ea"/>
          <a:cs typeface="+mn-cs"/>
        </a:defRPr>
      </a:lvl1pPr>
      <a:lvl2pPr marL="457200" indent="-285750" algn="just" defTabSz="914400" rtl="0" eaLnBrk="1" latinLnBrk="0" hangingPunct="1">
        <a:spcBef>
          <a:spcPts val="1000"/>
        </a:spcBef>
        <a:buClr>
          <a:srgbClr val="00466E"/>
        </a:buClr>
        <a:buSzPct val="90000"/>
        <a:buFont typeface="Wingdings 2" panose="05020102010507070707" pitchFamily="18" charset="2"/>
        <a:buChar char="P"/>
        <a:defRPr sz="1800" kern="1200">
          <a:solidFill>
            <a:srgbClr val="00466E"/>
          </a:solidFill>
          <a:latin typeface="Arial Narrow" panose="020B0606020202030204" pitchFamily="34" charset="0"/>
          <a:ea typeface="+mn-ea"/>
          <a:cs typeface="+mn-cs"/>
        </a:defRPr>
      </a:lvl2pPr>
      <a:lvl3pPr marL="627063" indent="-176213"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3pPr>
      <a:lvl4pPr marL="8048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4pPr>
      <a:lvl5pPr marL="9826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2"/>
          <p:cNvSpPr>
            <a:spLocks noChangeArrowheads="1"/>
          </p:cNvSpPr>
          <p:nvPr/>
        </p:nvSpPr>
        <p:spPr bwMode="auto">
          <a:xfrm rot="10800000">
            <a:off x="-3224" y="6286694"/>
            <a:ext cx="12195224" cy="580594"/>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10" name="Rektangel 2"/>
          <p:cNvSpPr>
            <a:spLocks noChangeArrowheads="1"/>
          </p:cNvSpPr>
          <p:nvPr/>
        </p:nvSpPr>
        <p:spPr bwMode="auto">
          <a:xfrm>
            <a:off x="24680" y="8760"/>
            <a:ext cx="12168000" cy="104397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1" name="Rektangel 2"/>
          <p:cNvSpPr>
            <a:spLocks noChangeArrowheads="1"/>
          </p:cNvSpPr>
          <p:nvPr/>
        </p:nvSpPr>
        <p:spPr bwMode="auto">
          <a:xfrm>
            <a:off x="0" y="-27384"/>
            <a:ext cx="12204000" cy="1043977"/>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4" name="Rektangel 2"/>
          <p:cNvSpPr>
            <a:spLocks noChangeArrowheads="1"/>
          </p:cNvSpPr>
          <p:nvPr/>
        </p:nvSpPr>
        <p:spPr bwMode="auto">
          <a:xfrm rot="10800000">
            <a:off x="-3224" y="6309319"/>
            <a:ext cx="12195224" cy="557968"/>
          </a:xfrm>
          <a:prstGeom prst="rect">
            <a:avLst/>
          </a:prstGeom>
          <a:solidFill>
            <a:srgbClr val="0046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800" noProof="1">
              <a:solidFill>
                <a:srgbClr val="FFFFFF"/>
              </a:solidFill>
              <a:latin typeface="Arial" pitchFamily="34" charset="0"/>
            </a:endParaRPr>
          </a:p>
        </p:txBody>
      </p:sp>
      <p:sp>
        <p:nvSpPr>
          <p:cNvPr id="2" name="Title Placeholder 1"/>
          <p:cNvSpPr>
            <a:spLocks noGrp="1"/>
          </p:cNvSpPr>
          <p:nvPr>
            <p:ph type="title"/>
          </p:nvPr>
        </p:nvSpPr>
        <p:spPr>
          <a:xfrm>
            <a:off x="-3224" y="0"/>
            <a:ext cx="12195224" cy="980728"/>
          </a:xfrm>
          <a:prstGeom prst="rect">
            <a:avLst/>
          </a:prstGeom>
        </p:spPr>
        <p:txBody>
          <a:bodyPr vert="horz" lIns="91440" tIns="45720" rIns="91440" bIns="45720" rtlCol="0" anchor="ctr">
            <a:noAutofit/>
          </a:bodyPr>
          <a:lstStyle/>
          <a:p>
            <a:endParaRPr lang="bg-BG" dirty="0"/>
          </a:p>
        </p:txBody>
      </p:sp>
      <p:sp>
        <p:nvSpPr>
          <p:cNvPr id="3" name="Text Placeholder 2"/>
          <p:cNvSpPr>
            <a:spLocks noGrp="1"/>
          </p:cNvSpPr>
          <p:nvPr>
            <p:ph type="body" idx="1"/>
          </p:nvPr>
        </p:nvSpPr>
        <p:spPr>
          <a:xfrm>
            <a:off x="431371" y="1340769"/>
            <a:ext cx="11329259" cy="4547169"/>
          </a:xfrm>
          <a:prstGeom prst="rect">
            <a:avLst/>
          </a:prstGeom>
        </p:spPr>
        <p:txBody>
          <a:bodyPr vert="horz" lIns="91440" tIns="45720" rIns="91440" bIns="45720" rtlCol="0">
            <a:normAutofit/>
          </a:bodyPr>
          <a:lstStyle/>
          <a:p>
            <a:pPr lvl="0"/>
            <a:r>
              <a:rPr lang="bg-BG" dirty="0"/>
              <a:t>Щракн., за да ред. стил на загл. в обр.</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pic>
        <p:nvPicPr>
          <p:cNvPr id="17" name="Picture 16"/>
          <p:cNvPicPr>
            <a:picLocks noChangeAspect="1"/>
          </p:cNvPicPr>
          <p:nvPr/>
        </p:nvPicPr>
        <p:blipFill rotWithShape="1">
          <a:blip r:embed="rId32" cstate="print">
            <a:extLst>
              <a:ext uri="{28A0092B-C50C-407E-A947-70E740481C1C}">
                <a14:useLocalDpi xmlns:a14="http://schemas.microsoft.com/office/drawing/2010/main" val="0"/>
              </a:ext>
            </a:extLst>
          </a:blip>
          <a:srcRect b="14286"/>
          <a:stretch/>
        </p:blipFill>
        <p:spPr>
          <a:xfrm>
            <a:off x="263352" y="6381328"/>
            <a:ext cx="1595027" cy="432048"/>
          </a:xfrm>
          <a:prstGeom prst="rect">
            <a:avLst/>
          </a:prstGeom>
        </p:spPr>
      </p:pic>
      <p:sp>
        <p:nvSpPr>
          <p:cNvPr id="18" name="Контейнер за долния колонтитул 4"/>
          <p:cNvSpPr txBox="1">
            <a:spLocks/>
          </p:cNvSpPr>
          <p:nvPr/>
        </p:nvSpPr>
        <p:spPr>
          <a:xfrm>
            <a:off x="10732540" y="1085706"/>
            <a:ext cx="1412132" cy="183054"/>
          </a:xfrm>
          <a:prstGeom prst="rect">
            <a:avLst/>
          </a:prstGeom>
        </p:spPr>
        <p:txBody>
          <a:bodyPr lIns="0" rIns="0" anchor="ctr"/>
          <a:lstStyle>
            <a:lvl1pPr algn="r">
              <a:defRPr sz="1200" b="1">
                <a:solidFill>
                  <a:schemeClr val="tx1"/>
                </a:solidFill>
              </a:defRPr>
            </a:lvl1pPr>
          </a:lstStyle>
          <a:p>
            <a:pPr fontAlgn="auto">
              <a:spcBef>
                <a:spcPts val="0"/>
              </a:spcBef>
              <a:spcAft>
                <a:spcPts val="0"/>
              </a:spcAft>
              <a:defRPr/>
            </a:pPr>
            <a:r>
              <a:rPr lang="en-US" sz="1000" dirty="0">
                <a:solidFill>
                  <a:srgbClr val="00466E"/>
                </a:solidFill>
                <a:latin typeface="Century Gothic" panose="020B0502020202020204" pitchFamily="34" charset="0"/>
                <a:ea typeface="Verdana" pitchFamily="34" charset="0"/>
                <a:cs typeface="Verdana" pitchFamily="34" charset="0"/>
              </a:rPr>
              <a:t>www.bia-bg.com</a:t>
            </a:r>
            <a:endParaRPr lang="bg-BG" sz="1000" dirty="0">
              <a:solidFill>
                <a:srgbClr val="00466E"/>
              </a:solidFill>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76656115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Lst>
  <p:txStyles>
    <p:titleStyle>
      <a:lvl1pPr algn="ctr" defTabSz="914400" rtl="0" eaLnBrk="1" latinLnBrk="0" hangingPunct="1">
        <a:spcBef>
          <a:spcPct val="0"/>
        </a:spcBef>
        <a:buNone/>
        <a:defRPr sz="30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180975" indent="-180975" algn="just" defTabSz="914400" rtl="0" eaLnBrk="1" latinLnBrk="0" hangingPunct="1">
        <a:spcBef>
          <a:spcPts val="1000"/>
        </a:spcBef>
        <a:buSzPct val="90000"/>
        <a:buFontTx/>
        <a:buBlip>
          <a:blip r:embed="rId33"/>
        </a:buBlip>
        <a:defRPr sz="1800" kern="1200">
          <a:solidFill>
            <a:srgbClr val="00466E"/>
          </a:solidFill>
          <a:latin typeface="Arial Narrow" panose="020B0606020202030204" pitchFamily="34" charset="0"/>
          <a:ea typeface="+mn-ea"/>
          <a:cs typeface="+mn-cs"/>
        </a:defRPr>
      </a:lvl1pPr>
      <a:lvl2pPr marL="457200" indent="-285750" algn="just" defTabSz="914400" rtl="0" eaLnBrk="1" latinLnBrk="0" hangingPunct="1">
        <a:spcBef>
          <a:spcPts val="1000"/>
        </a:spcBef>
        <a:buClr>
          <a:srgbClr val="00466E"/>
        </a:buClr>
        <a:buSzPct val="90000"/>
        <a:buFont typeface="Wingdings 2" panose="05020102010507070707" pitchFamily="18" charset="2"/>
        <a:buChar char="P"/>
        <a:defRPr sz="1800" kern="1200">
          <a:solidFill>
            <a:srgbClr val="00466E"/>
          </a:solidFill>
          <a:latin typeface="Arial Narrow" panose="020B0606020202030204" pitchFamily="34" charset="0"/>
          <a:ea typeface="+mn-ea"/>
          <a:cs typeface="+mn-cs"/>
        </a:defRPr>
      </a:lvl2pPr>
      <a:lvl3pPr marL="627063" indent="-176213"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3pPr>
      <a:lvl4pPr marL="8048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4pPr>
      <a:lvl5pPr marL="9826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pn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1.jpeg"/><Relationship Id="rId5" Type="http://schemas.microsoft.com/office/2007/relationships/hdphoto" Target="../media/hdphoto8.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567" y="316783"/>
            <a:ext cx="3384316" cy="1744065"/>
          </a:xfrm>
          <a:prstGeom prst="rect">
            <a:avLst/>
          </a:prstGeom>
        </p:spPr>
      </p:pic>
      <p:sp>
        <p:nvSpPr>
          <p:cNvPr id="5" name="TextBox 4"/>
          <p:cNvSpPr txBox="1"/>
          <p:nvPr/>
        </p:nvSpPr>
        <p:spPr>
          <a:xfrm>
            <a:off x="263352" y="1916832"/>
            <a:ext cx="5200463" cy="1938992"/>
          </a:xfrm>
          <a:prstGeom prst="rect">
            <a:avLst/>
          </a:prstGeom>
          <a:noFill/>
        </p:spPr>
        <p:txBody>
          <a:bodyPr wrap="none" rtlCol="0">
            <a:spAutoFit/>
          </a:bodyPr>
          <a:lstStyle/>
          <a:p>
            <a:r>
              <a:rPr lang="bg-BG" sz="4000" dirty="0">
                <a:solidFill>
                  <a:srgbClr val="00466E"/>
                </a:solidFill>
                <a:effectLst>
                  <a:outerShdw blurRad="38100" dist="38100" dir="2700000" algn="tl">
                    <a:srgbClr val="000000">
                      <a:alpha val="43137"/>
                    </a:srgbClr>
                  </a:outerShdw>
                </a:effectLst>
              </a:rPr>
              <a:t>Среща с членовете на </a:t>
            </a:r>
            <a:endParaRPr lang="bg-BG" sz="4000" dirty="0" smtClean="0">
              <a:solidFill>
                <a:srgbClr val="00466E"/>
              </a:solidFill>
              <a:effectLst>
                <a:outerShdw blurRad="38100" dist="38100" dir="2700000" algn="tl">
                  <a:srgbClr val="000000">
                    <a:alpha val="43137"/>
                  </a:srgbClr>
                </a:outerShdw>
              </a:effectLst>
            </a:endParaRPr>
          </a:p>
          <a:p>
            <a:r>
              <a:rPr lang="bg-BG" sz="4000" dirty="0" smtClean="0">
                <a:solidFill>
                  <a:srgbClr val="00466E"/>
                </a:solidFill>
                <a:effectLst>
                  <a:outerShdw blurRad="38100" dist="38100" dir="2700000" algn="tl">
                    <a:srgbClr val="000000">
                      <a:alpha val="43137"/>
                    </a:srgbClr>
                  </a:outerShdw>
                </a:effectLst>
              </a:rPr>
              <a:t>ЧР </a:t>
            </a:r>
            <a:r>
              <a:rPr lang="bg-BG" sz="4000" dirty="0">
                <a:solidFill>
                  <a:srgbClr val="00466E"/>
                </a:solidFill>
                <a:effectLst>
                  <a:outerShdw blurRad="38100" dist="38100" dir="2700000" algn="tl">
                    <a:srgbClr val="000000">
                      <a:alpha val="43137"/>
                    </a:srgbClr>
                  </a:outerShdw>
                </a:effectLst>
              </a:rPr>
              <a:t>клуба </a:t>
            </a:r>
            <a:r>
              <a:rPr lang="bg-BG" sz="4000" dirty="0" smtClean="0">
                <a:solidFill>
                  <a:srgbClr val="00466E"/>
                </a:solidFill>
                <a:effectLst>
                  <a:outerShdw blurRad="38100" dist="38100" dir="2700000" algn="tl">
                    <a:srgbClr val="000000">
                      <a:alpha val="43137"/>
                    </a:srgbClr>
                  </a:outerShdw>
                </a:effectLst>
              </a:rPr>
              <a:t>на СК </a:t>
            </a:r>
            <a:r>
              <a:rPr lang="bg-BG" sz="4000" dirty="0">
                <a:solidFill>
                  <a:srgbClr val="00466E"/>
                </a:solidFill>
                <a:effectLst>
                  <a:outerShdw blurRad="38100" dist="38100" dir="2700000" algn="tl">
                    <a:srgbClr val="000000">
                      <a:alpha val="43137"/>
                    </a:srgbClr>
                  </a:outerShdw>
                </a:effectLst>
              </a:rPr>
              <a:t>– Варна</a:t>
            </a:r>
          </a:p>
          <a:p>
            <a:endParaRPr lang="bg-BG" sz="4000" dirty="0">
              <a:solidFill>
                <a:srgbClr val="00466E"/>
              </a:solidFill>
              <a:effectLst>
                <a:outerShdw blurRad="38100" dist="38100" dir="2700000" algn="tl">
                  <a:srgbClr val="000000">
                    <a:alpha val="43137"/>
                  </a:srgbClr>
                </a:outerShdw>
              </a:effectLst>
            </a:endParaRPr>
          </a:p>
        </p:txBody>
      </p:sp>
      <p:sp>
        <p:nvSpPr>
          <p:cNvPr id="6" name="TextBox 5"/>
          <p:cNvSpPr txBox="1"/>
          <p:nvPr/>
        </p:nvSpPr>
        <p:spPr>
          <a:xfrm>
            <a:off x="9984432" y="2771636"/>
            <a:ext cx="1771191" cy="369332"/>
          </a:xfrm>
          <a:prstGeom prst="rect">
            <a:avLst/>
          </a:prstGeom>
          <a:noFill/>
        </p:spPr>
        <p:txBody>
          <a:bodyPr wrap="none" rtlCol="0">
            <a:spAutoFit/>
          </a:bodyPr>
          <a:lstStyle/>
          <a:p>
            <a:r>
              <a:rPr lang="en-US" dirty="0">
                <a:solidFill>
                  <a:schemeClr val="bg1"/>
                </a:solidFill>
              </a:rPr>
              <a:t>www.bia-bg.com</a:t>
            </a:r>
            <a:endParaRPr lang="bg-BG" dirty="0">
              <a:solidFill>
                <a:schemeClr val="bg1"/>
              </a:solidFill>
            </a:endParaRPr>
          </a:p>
        </p:txBody>
      </p:sp>
    </p:spTree>
    <p:extLst>
      <p:ext uri="{BB962C8B-B14F-4D97-AF65-F5344CB8AC3E}">
        <p14:creationId xmlns:p14="http://schemas.microsoft.com/office/powerpoint/2010/main" val="1340952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dirty="0"/>
              <a:t>Последни инициативи, свързани с човешките ресурси</a:t>
            </a:r>
          </a:p>
        </p:txBody>
      </p:sp>
      <p:sp>
        <p:nvSpPr>
          <p:cNvPr id="6" name="Content Placeholder 2"/>
          <p:cNvSpPr txBox="1">
            <a:spLocks/>
          </p:cNvSpPr>
          <p:nvPr/>
        </p:nvSpPr>
        <p:spPr>
          <a:xfrm>
            <a:off x="1199456" y="1412776"/>
            <a:ext cx="8352928" cy="4464149"/>
          </a:xfrm>
          <a:prstGeom prst="rect">
            <a:avLst/>
          </a:prstGeom>
        </p:spPr>
        <p:txBody>
          <a:bodyPr/>
          <a:lstStyle>
            <a:lvl1pPr marL="180975" indent="-180975" algn="just" defTabSz="914400" rtl="0" eaLnBrk="1" latinLnBrk="0" hangingPunct="1">
              <a:spcBef>
                <a:spcPts val="1000"/>
              </a:spcBef>
              <a:buSzPct val="90000"/>
              <a:buFontTx/>
              <a:buBlip>
                <a:blip r:embed="rId2"/>
              </a:buBlip>
              <a:defRPr sz="1800" kern="1200">
                <a:solidFill>
                  <a:srgbClr val="00466E"/>
                </a:solidFill>
                <a:latin typeface="Arial Narrow" panose="020B0606020202030204" pitchFamily="34" charset="0"/>
                <a:ea typeface="+mn-ea"/>
                <a:cs typeface="+mn-cs"/>
              </a:defRPr>
            </a:lvl1pPr>
            <a:lvl2pPr marL="457200" indent="-285750" algn="just" defTabSz="914400" rtl="0" eaLnBrk="1" latinLnBrk="0" hangingPunct="1">
              <a:spcBef>
                <a:spcPts val="1000"/>
              </a:spcBef>
              <a:buClr>
                <a:srgbClr val="00466E"/>
              </a:buClr>
              <a:buSzPct val="90000"/>
              <a:buFont typeface="Wingdings 2" panose="05020102010507070707" pitchFamily="18" charset="2"/>
              <a:buChar char="P"/>
              <a:defRPr sz="1800" kern="1200">
                <a:solidFill>
                  <a:srgbClr val="00466E"/>
                </a:solidFill>
                <a:latin typeface="Arial Narrow" panose="020B0606020202030204" pitchFamily="34" charset="0"/>
                <a:ea typeface="+mn-ea"/>
                <a:cs typeface="+mn-cs"/>
              </a:defRPr>
            </a:lvl2pPr>
            <a:lvl3pPr marL="627063" indent="-176213"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3pPr>
            <a:lvl4pPr marL="8048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4pPr>
            <a:lvl5pPr marL="9826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endParaRPr lang="ru-RU" altLang="bg-BG" dirty="0"/>
          </a:p>
          <a:p>
            <a:pPr marL="0" indent="0">
              <a:spcBef>
                <a:spcPts val="0"/>
              </a:spcBef>
              <a:buNone/>
            </a:pPr>
            <a:endParaRPr lang="ru-RU" altLang="bg-BG" dirty="0"/>
          </a:p>
          <a:p>
            <a:pPr marL="360363" indent="-360363">
              <a:spcBef>
                <a:spcPts val="0"/>
              </a:spcBef>
            </a:pPr>
            <a:r>
              <a:rPr lang="bg-BG" altLang="bg-BG" sz="2400" dirty="0"/>
              <a:t>Електронна трудова книжка (КТ)</a:t>
            </a:r>
          </a:p>
          <a:p>
            <a:pPr marL="360363" indent="-360363">
              <a:spcBef>
                <a:spcPts val="0"/>
              </a:spcBef>
            </a:pPr>
            <a:endParaRPr lang="bg-BG" altLang="bg-BG" sz="2400" dirty="0"/>
          </a:p>
          <a:p>
            <a:pPr marL="360363" indent="-360363">
              <a:spcBef>
                <a:spcPts val="0"/>
              </a:spcBef>
            </a:pPr>
            <a:r>
              <a:rPr lang="bg-BG" altLang="bg-BG" sz="2400" dirty="0"/>
              <a:t>Работа от разстояние (КТ)</a:t>
            </a:r>
          </a:p>
          <a:p>
            <a:pPr marL="360363" indent="-360363">
              <a:spcBef>
                <a:spcPts val="0"/>
              </a:spcBef>
            </a:pPr>
            <a:endParaRPr lang="bg-BG" altLang="bg-BG" sz="2400" dirty="0"/>
          </a:p>
          <a:p>
            <a:pPr marL="360363" indent="-360363">
              <a:spcBef>
                <a:spcPts val="0"/>
              </a:spcBef>
            </a:pPr>
            <a:r>
              <a:rPr lang="ru-RU" altLang="bg-BG" sz="2400" dirty="0"/>
              <a:t>Трудова миграция</a:t>
            </a:r>
          </a:p>
          <a:p>
            <a:pPr marL="360363" indent="-360363">
              <a:spcBef>
                <a:spcPts val="0"/>
              </a:spcBef>
            </a:pPr>
            <a:endParaRPr lang="ru-RU" altLang="bg-BG" sz="2400" dirty="0"/>
          </a:p>
          <a:p>
            <a:pPr marL="360363" indent="-360363">
              <a:spcBef>
                <a:spcPts val="0"/>
              </a:spcBef>
            </a:pPr>
            <a:r>
              <a:rPr lang="ru-RU" altLang="bg-BG" sz="2400" dirty="0"/>
              <a:t>Защита на лицата, подаващи сигнали </a:t>
            </a:r>
          </a:p>
          <a:p>
            <a:pPr marL="360363" indent="-360363">
              <a:spcBef>
                <a:spcPts val="0"/>
              </a:spcBef>
            </a:pPr>
            <a:endParaRPr lang="ru-RU" altLang="bg-BG" dirty="0"/>
          </a:p>
          <a:p>
            <a:pPr marL="0" indent="0">
              <a:spcBef>
                <a:spcPts val="0"/>
              </a:spcBef>
              <a:buNone/>
            </a:pPr>
            <a:endParaRPr lang="ru-RU" altLang="bg-BG" dirty="0"/>
          </a:p>
          <a:p>
            <a:pPr marL="0" indent="0">
              <a:spcBef>
                <a:spcPts val="0"/>
              </a:spcBef>
              <a:buNone/>
            </a:pPr>
            <a:endParaRPr lang="ru-RU" altLang="bg-BG" dirty="0"/>
          </a:p>
          <a:p>
            <a:pPr>
              <a:spcBef>
                <a:spcPts val="0"/>
              </a:spcBef>
            </a:pPr>
            <a:endParaRPr lang="ru-RU" altLang="bg-BG" dirty="0"/>
          </a:p>
          <a:p>
            <a:pPr>
              <a:spcBef>
                <a:spcPts val="0"/>
              </a:spcBef>
            </a:pPr>
            <a:endParaRPr lang="ru-RU" altLang="bg-BG" dirty="0"/>
          </a:p>
          <a:p>
            <a:pPr>
              <a:spcBef>
                <a:spcPts val="0"/>
              </a:spcBef>
            </a:pPr>
            <a:endParaRPr lang="ru-RU" altLang="bg-BG" dirty="0"/>
          </a:p>
          <a:p>
            <a:pPr>
              <a:spcBef>
                <a:spcPts val="0"/>
              </a:spcBef>
            </a:pPr>
            <a:endParaRPr lang="ru-RU" altLang="bg-BG" dirty="0"/>
          </a:p>
          <a:p>
            <a:pPr>
              <a:spcBef>
                <a:spcPts val="0"/>
              </a:spcBef>
            </a:pPr>
            <a:endParaRPr lang="ru-RU" altLang="bg-BG" dirty="0"/>
          </a:p>
          <a:p>
            <a:pPr marL="0" indent="0">
              <a:spcBef>
                <a:spcPts val="1200"/>
              </a:spcBef>
              <a:buNone/>
            </a:pPr>
            <a:endParaRPr lang="ru-RU" altLang="bg-BG" dirty="0"/>
          </a:p>
          <a:p>
            <a:pPr marL="0" indent="0">
              <a:spcBef>
                <a:spcPts val="1200"/>
              </a:spcBef>
              <a:buNone/>
            </a:pPr>
            <a:endParaRPr lang="ru-RU" altLang="bg-BG" dirty="0"/>
          </a:p>
          <a:p>
            <a:pPr marL="0" indent="0">
              <a:spcBef>
                <a:spcPts val="1200"/>
              </a:spcBef>
              <a:buNone/>
            </a:pPr>
            <a:endParaRPr lang="ru-RU" altLang="bg-BG" dirty="0"/>
          </a:p>
          <a:p>
            <a:pPr marL="0" indent="0">
              <a:spcBef>
                <a:spcPts val="1200"/>
              </a:spcBef>
              <a:buNone/>
            </a:pPr>
            <a:endParaRPr lang="ru-RU" altLang="bg-BG" dirty="0"/>
          </a:p>
          <a:p>
            <a:pPr marL="0" indent="0">
              <a:spcBef>
                <a:spcPts val="1200"/>
              </a:spcBef>
              <a:buNone/>
            </a:pPr>
            <a:r>
              <a:rPr lang="ru-RU" altLang="bg-BG" dirty="0"/>
              <a:t>  </a:t>
            </a:r>
          </a:p>
          <a:p>
            <a:pPr>
              <a:spcBef>
                <a:spcPts val="1200"/>
              </a:spcBef>
            </a:pPr>
            <a:endParaRPr lang="bg-BG" altLang="bg-B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424" y="2165052"/>
            <a:ext cx="2016224" cy="2959595"/>
          </a:xfrm>
          <a:prstGeom prst="rect">
            <a:avLst/>
          </a:prstGeom>
        </p:spPr>
      </p:pic>
    </p:spTree>
    <p:extLst>
      <p:ext uri="{BB962C8B-B14F-4D97-AF65-F5344CB8AC3E}">
        <p14:creationId xmlns:p14="http://schemas.microsoft.com/office/powerpoint/2010/main" val="2763338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21" end="21"/>
                                            </p:txEl>
                                          </p:spTgt>
                                        </p:tgtEl>
                                        <p:attrNameLst>
                                          <p:attrName>style.visibility</p:attrName>
                                        </p:attrNameLst>
                                      </p:cBhvr>
                                      <p:to>
                                        <p:strVal val="visible"/>
                                      </p:to>
                                    </p:set>
                                    <p:animEffect transition="in" filter="fade">
                                      <p:cBhvr>
                                        <p:cTn id="7" dur="1000"/>
                                        <p:tgtEl>
                                          <p:spTgt spid="6">
                                            <p:txEl>
                                              <p:pRg st="21" end="21"/>
                                            </p:txEl>
                                          </p:spTgt>
                                        </p:tgtEl>
                                      </p:cBhvr>
                                    </p:animEffect>
                                    <p:anim calcmode="lin" valueType="num">
                                      <p:cBhvr>
                                        <p:cTn id="8" dur="1000" fill="hold"/>
                                        <p:tgtEl>
                                          <p:spTgt spid="6">
                                            <p:txEl>
                                              <p:pRg st="21" end="2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a:effectLst/>
              </a:rPr>
              <a:t>Въвеждане на електронен трудов запис, </a:t>
            </a:r>
            <a:r>
              <a:rPr lang="ru-RU" dirty="0" smtClean="0">
                <a:effectLst/>
              </a:rPr>
              <a:t/>
            </a:r>
            <a:br>
              <a:rPr lang="ru-RU" dirty="0" smtClean="0">
                <a:effectLst/>
              </a:rPr>
            </a:br>
            <a:r>
              <a:rPr lang="ru-RU" dirty="0" smtClean="0">
                <a:effectLst/>
              </a:rPr>
              <a:t>който </a:t>
            </a:r>
            <a:r>
              <a:rPr lang="ru-RU" dirty="0">
                <a:effectLst/>
              </a:rPr>
              <a:t>да замени трудовата книжка</a:t>
            </a:r>
            <a:endParaRPr lang="bg-BG" dirty="0"/>
          </a:p>
        </p:txBody>
      </p:sp>
      <p:sp>
        <p:nvSpPr>
          <p:cNvPr id="6" name="Content Placeholder 2"/>
          <p:cNvSpPr txBox="1">
            <a:spLocks/>
          </p:cNvSpPr>
          <p:nvPr/>
        </p:nvSpPr>
        <p:spPr>
          <a:xfrm>
            <a:off x="119336" y="1268760"/>
            <a:ext cx="11881320" cy="4896544"/>
          </a:xfrm>
          <a:prstGeom prst="rect">
            <a:avLst/>
          </a:prstGeom>
        </p:spPr>
        <p:txBody>
          <a:bodyPr/>
          <a:lstStyle>
            <a:lvl1pPr marL="180975" indent="-180975" algn="just" defTabSz="914400" rtl="0" eaLnBrk="1" latinLnBrk="0" hangingPunct="1">
              <a:spcBef>
                <a:spcPts val="1000"/>
              </a:spcBef>
              <a:buSzPct val="90000"/>
              <a:buFontTx/>
              <a:buBlip>
                <a:blip r:embed="rId2"/>
              </a:buBlip>
              <a:defRPr sz="1800" kern="1200">
                <a:solidFill>
                  <a:srgbClr val="00466E"/>
                </a:solidFill>
                <a:latin typeface="Arial Narrow" panose="020B0606020202030204" pitchFamily="34" charset="0"/>
                <a:ea typeface="+mn-ea"/>
                <a:cs typeface="+mn-cs"/>
              </a:defRPr>
            </a:lvl1pPr>
            <a:lvl2pPr marL="457200" indent="-285750" algn="just" defTabSz="914400" rtl="0" eaLnBrk="1" latinLnBrk="0" hangingPunct="1">
              <a:spcBef>
                <a:spcPts val="1000"/>
              </a:spcBef>
              <a:buClr>
                <a:srgbClr val="00466E"/>
              </a:buClr>
              <a:buSzPct val="90000"/>
              <a:buFont typeface="Wingdings 2" panose="05020102010507070707" pitchFamily="18" charset="2"/>
              <a:buChar char="P"/>
              <a:defRPr sz="1800" kern="1200">
                <a:solidFill>
                  <a:srgbClr val="00466E"/>
                </a:solidFill>
                <a:latin typeface="Arial Narrow" panose="020B0606020202030204" pitchFamily="34" charset="0"/>
                <a:ea typeface="+mn-ea"/>
                <a:cs typeface="+mn-cs"/>
              </a:defRPr>
            </a:lvl2pPr>
            <a:lvl3pPr marL="627063" indent="-176213"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3pPr>
            <a:lvl4pPr marL="8048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4pPr>
            <a:lvl5pPr marL="982663" indent="-177800" algn="just" defTabSz="914400" rtl="0" eaLnBrk="1" latinLnBrk="0" hangingPunct="1">
              <a:spcBef>
                <a:spcPts val="1000"/>
              </a:spcBef>
              <a:buFont typeface="Arial" panose="020B0604020202020204" pitchFamily="34" charset="0"/>
              <a:buChar char="»"/>
              <a:defRPr sz="1800" kern="1200">
                <a:solidFill>
                  <a:srgbClr val="00466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ru-RU" dirty="0"/>
              <a:t>Още през 2014 г. БСК инициира обсъждане на идеята за електронизация на документооборота, свързан както с отношения между работодателя и работника/служителя, така и между работодателя и различните контролни органи (ГИТ, НОИ, НАП) по повод на трудови правоотношения и производните от тях данъчно-осигурителни задължения.</a:t>
            </a:r>
            <a:r>
              <a:rPr lang="ru-RU" altLang="bg-BG" dirty="0"/>
              <a:t> </a:t>
            </a:r>
          </a:p>
          <a:p>
            <a:pPr marL="0" indent="0">
              <a:spcBef>
                <a:spcPts val="600"/>
              </a:spcBef>
              <a:buNone/>
            </a:pPr>
            <a:r>
              <a:rPr lang="ru-RU" altLang="bg-BG" dirty="0"/>
              <a:t>   Към настоящия момент БСК участва активно в дейността на </a:t>
            </a:r>
            <a:r>
              <a:rPr lang="ru-RU" altLang="bg-BG" b="1" dirty="0"/>
              <a:t>работна група към Народното събрание</a:t>
            </a:r>
            <a:r>
              <a:rPr lang="ru-RU" altLang="bg-BG" dirty="0"/>
              <a:t>, която усъвършенства</a:t>
            </a:r>
          </a:p>
          <a:p>
            <a:pPr marL="0" indent="0">
              <a:spcBef>
                <a:spcPts val="600"/>
              </a:spcBef>
              <a:buNone/>
            </a:pPr>
            <a:r>
              <a:rPr lang="ru-RU" altLang="bg-BG" dirty="0"/>
              <a:t>   текстовете на ЗИД на КТ за въвеждане на електронен трудов запис</a:t>
            </a:r>
          </a:p>
          <a:p>
            <a:pPr marL="0" indent="0">
              <a:spcBef>
                <a:spcPts val="600"/>
              </a:spcBef>
              <a:buNone/>
            </a:pPr>
            <a:endParaRPr lang="ru-RU" altLang="bg-BG" dirty="0"/>
          </a:p>
          <a:p>
            <a:pPr>
              <a:spcBef>
                <a:spcPts val="600"/>
              </a:spcBef>
            </a:pPr>
            <a:r>
              <a:rPr lang="ru-RU" b="1" dirty="0"/>
              <a:t>Ползи</a:t>
            </a:r>
            <a:r>
              <a:rPr lang="ru-RU" dirty="0"/>
              <a:t> </a:t>
            </a:r>
            <a:r>
              <a:rPr lang="ru-RU" b="1" dirty="0"/>
              <a:t>от въвеждането на електронен трудов запис</a:t>
            </a:r>
            <a:r>
              <a:rPr lang="ru-RU" dirty="0"/>
              <a:t>:</a:t>
            </a:r>
          </a:p>
          <a:p>
            <a:pPr>
              <a:spcBef>
                <a:spcPts val="600"/>
              </a:spcBef>
              <a:buFont typeface="Wingdings" panose="05000000000000000000" pitchFamily="2" charset="2"/>
              <a:buChar char="ü"/>
            </a:pPr>
            <a:r>
              <a:rPr lang="ru-RU" dirty="0"/>
              <a:t>намаляват негативните последици за работника при загуба и унищожаване на трудовата книжка, липса на печати и др.;</a:t>
            </a:r>
          </a:p>
          <a:p>
            <a:pPr>
              <a:spcBef>
                <a:spcPts val="600"/>
              </a:spcBef>
              <a:buFont typeface="Wingdings" panose="05000000000000000000" pitchFamily="2" charset="2"/>
              <a:buChar char="ü"/>
            </a:pPr>
            <a:r>
              <a:rPr lang="ru-RU" dirty="0"/>
              <a:t>повишаване нивото на контрол по спазване на трудовото законодателство, увеличаване броя на предоставяните електронни услуги и намаляване на трудово-осигурителните измами;</a:t>
            </a:r>
          </a:p>
          <a:p>
            <a:pPr>
              <a:spcBef>
                <a:spcPts val="600"/>
              </a:spcBef>
              <a:buFont typeface="Wingdings" panose="05000000000000000000" pitchFamily="2" charset="2"/>
              <a:buChar char="ü"/>
            </a:pPr>
            <a:r>
              <a:rPr lang="ru-RU" dirty="0"/>
              <a:t>намаляване на административната тежест за работодателите – отпадане на необходимостта от връчването на уведомление по чл. 62, ал. 5 от КТ на работника или служителя, издаване на УП 2 и УП 3;</a:t>
            </a:r>
          </a:p>
          <a:p>
            <a:pPr marL="0" indent="0">
              <a:spcBef>
                <a:spcPts val="600"/>
              </a:spcBef>
              <a:buNone/>
            </a:pPr>
            <a:endParaRPr lang="ru-RU" dirty="0"/>
          </a:p>
          <a:p>
            <a:pPr>
              <a:spcBef>
                <a:spcPts val="600"/>
              </a:spcBef>
            </a:pPr>
            <a:endParaRPr lang="ru-RU" altLang="bg-BG" dirty="0"/>
          </a:p>
          <a:p>
            <a:pPr>
              <a:spcBef>
                <a:spcPts val="600"/>
              </a:spcBef>
            </a:pPr>
            <a:endParaRPr lang="ru-RU" altLang="bg-BG" dirty="0"/>
          </a:p>
          <a:p>
            <a:pPr>
              <a:spcBef>
                <a:spcPts val="600"/>
              </a:spcBef>
            </a:pPr>
            <a:endParaRPr lang="ru-RU" altLang="bg-BG" dirty="0"/>
          </a:p>
          <a:p>
            <a:pPr>
              <a:spcBef>
                <a:spcPts val="600"/>
              </a:spcBef>
            </a:pPr>
            <a:endParaRPr lang="ru-RU" altLang="bg-BG" dirty="0"/>
          </a:p>
          <a:p>
            <a:pPr>
              <a:spcBef>
                <a:spcPts val="600"/>
              </a:spcBef>
            </a:pPr>
            <a:endParaRPr lang="ru-RU" altLang="bg-BG" dirty="0"/>
          </a:p>
          <a:p>
            <a:pPr marL="0" indent="0">
              <a:spcBef>
                <a:spcPts val="600"/>
              </a:spcBef>
              <a:buNone/>
            </a:pPr>
            <a:endParaRPr lang="ru-RU" altLang="bg-BG" dirty="0"/>
          </a:p>
          <a:p>
            <a:pPr marL="0" indent="0">
              <a:spcBef>
                <a:spcPts val="600"/>
              </a:spcBef>
              <a:buNone/>
            </a:pPr>
            <a:endParaRPr lang="ru-RU" altLang="bg-BG" dirty="0"/>
          </a:p>
          <a:p>
            <a:pPr marL="0" indent="0">
              <a:spcBef>
                <a:spcPts val="600"/>
              </a:spcBef>
              <a:buNone/>
            </a:pPr>
            <a:endParaRPr lang="ru-RU" altLang="bg-BG" dirty="0"/>
          </a:p>
          <a:p>
            <a:pPr marL="0" indent="0">
              <a:spcBef>
                <a:spcPts val="600"/>
              </a:spcBef>
              <a:buNone/>
            </a:pPr>
            <a:endParaRPr lang="ru-RU" altLang="bg-BG" dirty="0"/>
          </a:p>
          <a:p>
            <a:pPr marL="0" indent="0">
              <a:spcBef>
                <a:spcPts val="600"/>
              </a:spcBef>
              <a:buNone/>
            </a:pPr>
            <a:r>
              <a:rPr lang="ru-RU" altLang="bg-BG" dirty="0"/>
              <a:t>  </a:t>
            </a:r>
          </a:p>
          <a:p>
            <a:pPr>
              <a:spcBef>
                <a:spcPts val="600"/>
              </a:spcBef>
            </a:pPr>
            <a:endParaRPr lang="bg-BG" altLang="bg-BG" dirty="0"/>
          </a:p>
        </p:txBody>
      </p:sp>
    </p:spTree>
    <p:extLst>
      <p:ext uri="{BB962C8B-B14F-4D97-AF65-F5344CB8AC3E}">
        <p14:creationId xmlns:p14="http://schemas.microsoft.com/office/powerpoint/2010/main" val="2513467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8" end="18"/>
                                            </p:txEl>
                                          </p:spTgt>
                                        </p:tgtEl>
                                        <p:attrNameLst>
                                          <p:attrName>style.visibility</p:attrName>
                                        </p:attrNameLst>
                                      </p:cBhvr>
                                      <p:to>
                                        <p:strVal val="visible"/>
                                      </p:to>
                                    </p:set>
                                    <p:animEffect transition="in" filter="fade">
                                      <p:cBhvr>
                                        <p:cTn id="7" dur="1000"/>
                                        <p:tgtEl>
                                          <p:spTgt spid="6">
                                            <p:txEl>
                                              <p:pRg st="18" end="18"/>
                                            </p:txEl>
                                          </p:spTgt>
                                        </p:tgtEl>
                                      </p:cBhvr>
                                    </p:animEffect>
                                    <p:anim calcmode="lin" valueType="num">
                                      <p:cBhvr>
                                        <p:cTn id="8" dur="1000" fill="hold"/>
                                        <p:tgtEl>
                                          <p:spTgt spid="6">
                                            <p:txEl>
                                              <p:pRg st="18" end="18"/>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93B5-B605-4F17-822B-B85493915EA3}"/>
              </a:ext>
            </a:extLst>
          </p:cNvPr>
          <p:cNvSpPr>
            <a:spLocks noGrp="1"/>
          </p:cNvSpPr>
          <p:nvPr>
            <p:ph type="title"/>
          </p:nvPr>
        </p:nvSpPr>
        <p:spPr/>
        <p:txBody>
          <a:bodyPr/>
          <a:lstStyle/>
          <a:p>
            <a:r>
              <a:rPr lang="bg-BG" dirty="0">
                <a:ea typeface="Calibri" panose="020F0502020204030204" pitchFamily="34" charset="0"/>
              </a:rPr>
              <a:t>З</a:t>
            </a:r>
            <a:r>
              <a:rPr lang="bg-BG" sz="3200" dirty="0">
                <a:effectLst/>
                <a:ea typeface="Calibri" panose="020F0502020204030204" pitchFamily="34" charset="0"/>
              </a:rPr>
              <a:t>акон за защита на лицата, подаващи сигнали или публично оповестяващи информация за нарушения (ЗЗЛПСПОИН)</a:t>
            </a:r>
            <a:endParaRPr lang="bg-BG" dirty="0"/>
          </a:p>
        </p:txBody>
      </p:sp>
      <p:sp>
        <p:nvSpPr>
          <p:cNvPr id="3" name="Content Placeholder 2">
            <a:extLst>
              <a:ext uri="{FF2B5EF4-FFF2-40B4-BE49-F238E27FC236}">
                <a16:creationId xmlns:a16="http://schemas.microsoft.com/office/drawing/2014/main" id="{80C6D136-1D84-4CD1-B904-F0F92439606A}"/>
              </a:ext>
            </a:extLst>
          </p:cNvPr>
          <p:cNvSpPr>
            <a:spLocks noGrp="1"/>
          </p:cNvSpPr>
          <p:nvPr>
            <p:ph sz="quarter" idx="10"/>
          </p:nvPr>
        </p:nvSpPr>
        <p:spPr/>
        <p:txBody>
          <a:bodyPr>
            <a:normAutofit fontScale="85000" lnSpcReduction="20000"/>
          </a:bodyPr>
          <a:lstStyle/>
          <a:p>
            <a:pPr marL="268288" indent="-268288"/>
            <a:r>
              <a:rPr lang="bg-BG" altLang="en-US" sz="2100" dirty="0"/>
              <a:t>Основната цел на закона е да осигури „</a:t>
            </a:r>
            <a:r>
              <a:rPr lang="bg-BG" altLang="en-US" sz="2100" b="1" i="1" dirty="0"/>
              <a:t>защитата на лицата в публичния и в частния сектор, които подават сигнали или публично оповестяват информация за нарушения на българското законодателство или на актове на Европейския съюз, станала им известна при или по повод изпълнение на трудовите или служебните им задължения или в друг работен контекст</a:t>
            </a:r>
            <a:r>
              <a:rPr lang="bg-BG" altLang="en-US" sz="2100" dirty="0"/>
              <a:t>“</a:t>
            </a:r>
            <a:r>
              <a:rPr lang="ru-RU" altLang="en-US" sz="2100" dirty="0"/>
              <a:t>.</a:t>
            </a:r>
            <a:endParaRPr lang="bg-BG" sz="2100" dirty="0">
              <a:effectLst/>
              <a:ea typeface="Calibri" panose="020F0502020204030204" pitchFamily="34" charset="0"/>
            </a:endParaRPr>
          </a:p>
          <a:p>
            <a:pPr marL="268288" indent="-268288" algn="just"/>
            <a:r>
              <a:rPr lang="ru-RU" sz="2100" b="0" i="0" dirty="0">
                <a:effectLst/>
              </a:rPr>
              <a:t>ЗЗЛПСПОИН </a:t>
            </a:r>
            <a:r>
              <a:rPr lang="ru-RU" sz="2100" b="1" i="0" dirty="0">
                <a:effectLst/>
              </a:rPr>
              <a:t>влиза в сила на 4 май 2023 г.</a:t>
            </a:r>
            <a:r>
              <a:rPr lang="ru-RU" sz="2100" b="0" i="0" dirty="0">
                <a:effectLst/>
              </a:rPr>
              <a:t> и се прилага от същата дата за всички задължени субекти, включително за тези осъществяващи дейност, която попада в приложното поле на чл. 12, ал. 1, т. 3. От тази дата те </a:t>
            </a:r>
            <a:r>
              <a:rPr lang="bg-BG" sz="2100" dirty="0">
                <a:effectLst/>
                <a:ea typeface="Calibri" panose="020F0502020204030204" pitchFamily="34" charset="0"/>
              </a:rPr>
              <a:t>имат задължение да осигурят възможност за вътрешно подаване на сигнали по смисъла на закона.</a:t>
            </a:r>
            <a:r>
              <a:rPr lang="ru-RU" sz="2100" dirty="0">
                <a:ea typeface="Calibri" panose="020F0502020204030204" pitchFamily="34" charset="0"/>
              </a:rPr>
              <a:t> </a:t>
            </a:r>
            <a:r>
              <a:rPr lang="ru-RU" sz="2100" b="1" i="0" dirty="0">
                <a:effectLst/>
              </a:rPr>
              <a:t>Изключение е предвидено единствено за работодателите в частния сектор, които имат между 50 и 249 работници или служители, за които законът се прилага от 17 декември 2023 г. </a:t>
            </a:r>
            <a:r>
              <a:rPr lang="ru-RU" sz="2100" i="0" dirty="0">
                <a:effectLst/>
              </a:rPr>
              <a:t>(до 50 души в частния сектор – не са задължени субекти за изграждане на вътрешен канал)</a:t>
            </a:r>
            <a:endParaRPr lang="ru-RU" sz="2400" i="0" dirty="0">
              <a:effectLst/>
            </a:endParaRPr>
          </a:p>
          <a:p>
            <a:pPr marL="268288" indent="-268288" algn="just"/>
            <a:r>
              <a:rPr lang="bg-BG" sz="2100" dirty="0">
                <a:effectLst/>
                <a:ea typeface="Calibri" panose="020F0502020204030204" pitchFamily="34" charset="0"/>
              </a:rPr>
              <a:t>Централен орган за външно подаване на сигнали е </a:t>
            </a:r>
            <a:r>
              <a:rPr lang="bg-BG" sz="2100" b="1" dirty="0">
                <a:effectLst/>
                <a:ea typeface="Calibri" panose="020F0502020204030204" pitchFamily="34" charset="0"/>
              </a:rPr>
              <a:t>Комисията за защита на личните данни (КЗЛД)</a:t>
            </a:r>
          </a:p>
          <a:p>
            <a:pPr marL="268288" indent="-268288"/>
            <a:r>
              <a:rPr lang="ru-RU" sz="2100" dirty="0"/>
              <a:t>Н</a:t>
            </a:r>
            <a:r>
              <a:rPr lang="ru-RU" sz="2100" b="0" i="0" dirty="0">
                <a:effectLst/>
              </a:rPr>
              <a:t>а сайта на КЗЛД (</a:t>
            </a:r>
            <a:r>
              <a:rPr lang="en-US" sz="2100" b="0" i="0" dirty="0">
                <a:effectLst/>
              </a:rPr>
              <a:t>www.cpdp.bg </a:t>
            </a:r>
            <a:r>
              <a:rPr lang="bg-BG" sz="2100" b="0" i="0" dirty="0">
                <a:effectLst/>
              </a:rPr>
              <a:t>) </a:t>
            </a:r>
            <a:r>
              <a:rPr lang="ru-RU" sz="2100" b="0" i="0" dirty="0">
                <a:effectLst/>
              </a:rPr>
              <a:t>може да се открие следната информация:</a:t>
            </a:r>
          </a:p>
          <a:p>
            <a:pPr marL="534988" indent="-266700">
              <a:buFont typeface="Arial" panose="020B0604020202020204" pitchFamily="34" charset="0"/>
              <a:buChar char="•"/>
            </a:pPr>
            <a:r>
              <a:rPr lang="bg-BG" sz="2100" dirty="0">
                <a:effectLst/>
                <a:ea typeface="Calibri" panose="020F0502020204030204" pitchFamily="34" charset="0"/>
              </a:rPr>
              <a:t>Утвърдени образци на Формуляр за подаване на сигнал и модел на Регистър на сигналите.</a:t>
            </a:r>
          </a:p>
          <a:p>
            <a:pPr marL="534988" indent="-266700">
              <a:buFont typeface="Arial" panose="020B0604020202020204" pitchFamily="34" charset="0"/>
              <a:buChar char="•"/>
            </a:pPr>
            <a:r>
              <a:rPr lang="bg-BG" sz="2100" dirty="0">
                <a:effectLst/>
                <a:ea typeface="Calibri" panose="020F0502020204030204" pitchFamily="34" charset="0"/>
              </a:rPr>
              <a:t>Функционалност за генериране на Уникален идентификационен номер (УИН), който ще следва да се взима от определените по закона служители, отговарящи за разглеждането на сигнали, за нуждите на регистрирането на всеки един подаден </a:t>
            </a:r>
            <a:r>
              <a:rPr lang="bg-BG" sz="2100" dirty="0">
                <a:ea typeface="Calibri" panose="020F0502020204030204" pitchFamily="34" charset="0"/>
              </a:rPr>
              <a:t>до задължените субекти сигнал. </a:t>
            </a:r>
          </a:p>
          <a:p>
            <a:pPr marL="534988" indent="-266700">
              <a:buFont typeface="Arial" panose="020B0604020202020204" pitchFamily="34" charset="0"/>
              <a:buChar char="•"/>
            </a:pPr>
            <a:r>
              <a:rPr lang="bg-BG" sz="2100" dirty="0">
                <a:ea typeface="Calibri" panose="020F0502020204030204" pitchFamily="34" charset="0"/>
              </a:rPr>
              <a:t>Разяснителни материали </a:t>
            </a:r>
            <a:r>
              <a:rPr lang="ru-RU" sz="2100" dirty="0"/>
              <a:t>- често задавани въпроси по прилагането на ЗЗЛПСПОИН.  </a:t>
            </a:r>
            <a:endParaRPr lang="ru-RU" sz="2100" b="0" i="0" dirty="0">
              <a:effectLst/>
            </a:endParaRPr>
          </a:p>
          <a:p>
            <a:pPr algn="just">
              <a:lnSpc>
                <a:spcPts val="1240"/>
              </a:lnSpc>
              <a:spcAft>
                <a:spcPts val="800"/>
              </a:spcAft>
              <a:buFont typeface="Arial" panose="020B0604020202020204" pitchFamily="34" charset="0"/>
              <a:buChar char="•"/>
            </a:pPr>
            <a:endParaRPr lang="bg-BG" dirty="0"/>
          </a:p>
        </p:txBody>
      </p:sp>
    </p:spTree>
    <p:extLst>
      <p:ext uri="{BB962C8B-B14F-4D97-AF65-F5344CB8AC3E}">
        <p14:creationId xmlns:p14="http://schemas.microsoft.com/office/powerpoint/2010/main" val="2144588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bwMode="auto">
          <a:xfrm>
            <a:off x="1504950" y="261938"/>
            <a:ext cx="918210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bg-BG" altLang="bg-BG" dirty="0">
                <a:ea typeface="ＭＳ Ｐゴシック" panose="020B0600070205080204" pitchFamily="34" charset="-128"/>
              </a:rPr>
              <a:t>Внос на работници от трети държави</a:t>
            </a:r>
          </a:p>
        </p:txBody>
      </p:sp>
      <p:sp>
        <p:nvSpPr>
          <p:cNvPr id="3" name="Content Placeholder 2">
            <a:extLst>
              <a:ext uri="{FF2B5EF4-FFF2-40B4-BE49-F238E27FC236}">
                <a16:creationId xmlns:a16="http://schemas.microsoft.com/office/drawing/2014/main" id="{A76247B5-B527-47E6-B638-B4F7F4CF5325}"/>
              </a:ext>
            </a:extLst>
          </p:cNvPr>
          <p:cNvSpPr>
            <a:spLocks noGrp="1"/>
          </p:cNvSpPr>
          <p:nvPr>
            <p:ph idx="1"/>
          </p:nvPr>
        </p:nvSpPr>
        <p:spPr/>
        <p:txBody>
          <a:bodyPr>
            <a:normAutofit fontScale="85000" lnSpcReduction="20000"/>
          </a:bodyPr>
          <a:lstStyle/>
          <a:p>
            <a:pPr>
              <a:spcBef>
                <a:spcPts val="600"/>
              </a:spcBef>
            </a:pPr>
            <a:r>
              <a:rPr lang="ru-RU" sz="2100" dirty="0">
                <a:solidFill>
                  <a:srgbClr val="00466E"/>
                </a:solidFill>
                <a:latin typeface="Arial Narrow" panose="020B0606020202030204" pitchFamily="34" charset="0"/>
              </a:rPr>
              <a:t>Независимо от направените промени в положителна посока през последната година, все още съществуват редица административни пречки, които затрудняват работодателите при наемането на работници от трети държави;</a:t>
            </a:r>
            <a:endParaRPr lang="en-US" sz="2100" dirty="0">
              <a:solidFill>
                <a:srgbClr val="00466E"/>
              </a:solidFill>
              <a:latin typeface="Arial Narrow" panose="020B0606020202030204" pitchFamily="34" charset="0"/>
            </a:endParaRPr>
          </a:p>
          <a:p>
            <a:pPr>
              <a:spcBef>
                <a:spcPts val="600"/>
              </a:spcBef>
            </a:pPr>
            <a:r>
              <a:rPr lang="bg-BG" sz="2100" dirty="0">
                <a:solidFill>
                  <a:srgbClr val="00466E"/>
                </a:solidFill>
                <a:latin typeface="Arial Narrow" panose="020B0606020202030204" pitchFamily="34" charset="0"/>
              </a:rPr>
              <a:t>Констатираните от БСК проблеми в действащото законодателство са следните:</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Липсата </a:t>
            </a:r>
            <a:r>
              <a:rPr lang="ru-RU" sz="2100" dirty="0">
                <a:solidFill>
                  <a:srgbClr val="00466E"/>
                </a:solidFill>
                <a:latin typeface="Arial Narrow" panose="020B0606020202030204" pitchFamily="34" charset="0"/>
              </a:rPr>
              <a:t>на единно звено, където документацията да се подава и проверява;</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Процедурата </a:t>
            </a:r>
            <a:r>
              <a:rPr lang="ru-RU" sz="2100" dirty="0">
                <a:solidFill>
                  <a:srgbClr val="00466E"/>
                </a:solidFill>
                <a:latin typeface="Arial Narrow" panose="020B0606020202030204" pitchFamily="34" charset="0"/>
              </a:rPr>
              <a:t>продължава да бъде твърде бавна и неконкурентна на фона на условията, които другите страни - членки на Европейския съюз предлагат;</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Въведените </a:t>
            </a:r>
            <a:r>
              <a:rPr lang="ru-RU" sz="2100" dirty="0">
                <a:solidFill>
                  <a:srgbClr val="00466E"/>
                </a:solidFill>
                <a:latin typeface="Arial Narrow" panose="020B0606020202030204" pitchFamily="34" charset="0"/>
              </a:rPr>
              <a:t>квоти  ограничават неоправдано достъпа до пазара на труда на чужденци в страната;</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Необходимостта </a:t>
            </a:r>
            <a:r>
              <a:rPr lang="ru-RU" sz="2100" dirty="0">
                <a:solidFill>
                  <a:srgbClr val="00466E"/>
                </a:solidFill>
                <a:latin typeface="Arial Narrow" panose="020B0606020202030204" pitchFamily="34" charset="0"/>
              </a:rPr>
              <a:t>от адресна регистрация на работника в България, три месеца преди лицето да е получило одобрение за пребиваване в страната, свързано с високи и ненужни разходи на работодателите за предварително осигуряване на жилища на работниците;</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Кратките </a:t>
            </a:r>
            <a:r>
              <a:rPr lang="ru-RU" sz="2100" dirty="0">
                <a:solidFill>
                  <a:srgbClr val="00466E"/>
                </a:solidFill>
                <a:latin typeface="Arial Narrow" panose="020B0606020202030204" pitchFamily="34" charset="0"/>
              </a:rPr>
              <a:t>срокове за кандидатстване за издаване на виза D – пропускане на законово установените срокове, поради липса на приемни часове в консулствата;</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Липсата </a:t>
            </a:r>
            <a:r>
              <a:rPr lang="ru-RU" sz="2100" dirty="0">
                <a:solidFill>
                  <a:srgbClr val="00466E"/>
                </a:solidFill>
                <a:latin typeface="Arial Narrow" panose="020B0606020202030204" pitchFamily="34" charset="0"/>
              </a:rPr>
              <a:t>на възможност за промяна на заеманата позиция в рамките на фирмата (израстване в кариерата), докато същевременно друг работодател може привлече работника на по-висока заплата;</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Разминаване </a:t>
            </a:r>
            <a:r>
              <a:rPr lang="ru-RU" sz="2100" dirty="0">
                <a:solidFill>
                  <a:srgbClr val="00466E"/>
                </a:solidFill>
                <a:latin typeface="Arial Narrow" panose="020B0606020202030204" pitchFamily="34" charset="0"/>
              </a:rPr>
              <a:t>в срока на разрешителното за пребиваване и разрешителното за работа;</a:t>
            </a:r>
          </a:p>
          <a:p>
            <a:pPr marL="442913" indent="-266700">
              <a:spcBef>
                <a:spcPts val="600"/>
              </a:spcBef>
              <a:buFont typeface="Arial" panose="020B0604020202020204" pitchFamily="34" charset="0"/>
              <a:buChar char="•"/>
              <a:tabLst>
                <a:tab pos="442913" algn="l"/>
              </a:tabLst>
            </a:pPr>
            <a:r>
              <a:rPr lang="ru-RU" sz="2100" dirty="0" smtClean="0">
                <a:solidFill>
                  <a:srgbClr val="00466E"/>
                </a:solidFill>
                <a:latin typeface="Arial Narrow" panose="020B0606020202030204" pitchFamily="34" charset="0"/>
              </a:rPr>
              <a:t>Затруднената </a:t>
            </a:r>
            <a:r>
              <a:rPr lang="ru-RU" sz="2100" dirty="0">
                <a:solidFill>
                  <a:srgbClr val="00466E"/>
                </a:solidFill>
                <a:latin typeface="Arial Narrow" panose="020B0606020202030204" pitchFamily="34" charset="0"/>
              </a:rPr>
              <a:t>обратна връзка от институциите в процеса на издаване на разрешително за работа. Необходимо е да се работи по дигитализацията на всички процеси.</a:t>
            </a:r>
          </a:p>
          <a:p>
            <a:pPr>
              <a:buFont typeface="Wingdings" panose="05000000000000000000" pitchFamily="2" charset="2"/>
              <a:buChar char="ü"/>
            </a:pPr>
            <a:endParaRPr lang="en-US" dirty="0"/>
          </a:p>
          <a:p>
            <a:endParaRPr lang="ru-RU" dirty="0"/>
          </a:p>
          <a:p>
            <a:pPr marL="0" indent="0">
              <a:buNone/>
            </a:pPr>
            <a:endParaRPr lang="ru-RU" dirty="0"/>
          </a:p>
          <a:p>
            <a:endParaRPr lang="bg-BG" dirty="0"/>
          </a:p>
        </p:txBody>
      </p:sp>
    </p:spTree>
    <p:extLst>
      <p:ext uri="{BB962C8B-B14F-4D97-AF65-F5344CB8AC3E}">
        <p14:creationId xmlns:p14="http://schemas.microsoft.com/office/powerpoint/2010/main" val="47613154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Предложения за облекчаване на режима на вноса на работници от трети държави</a:t>
            </a:r>
            <a:endParaRPr lang="bg-BG" dirty="0"/>
          </a:p>
        </p:txBody>
      </p:sp>
      <p:sp>
        <p:nvSpPr>
          <p:cNvPr id="6" name="Content Placeholder 5"/>
          <p:cNvSpPr>
            <a:spLocks noGrp="1"/>
          </p:cNvSpPr>
          <p:nvPr>
            <p:ph sz="quarter" idx="10"/>
          </p:nvPr>
        </p:nvSpPr>
        <p:spPr>
          <a:xfrm>
            <a:off x="263352" y="1340768"/>
            <a:ext cx="11738099" cy="4680520"/>
          </a:xfrm>
        </p:spPr>
        <p:txBody>
          <a:bodyPr>
            <a:normAutofit lnSpcReduction="10000"/>
          </a:bodyPr>
          <a:lstStyle/>
          <a:p>
            <a:r>
              <a:rPr lang="bg-BG" dirty="0">
                <a:ea typeface="Calibri" panose="020F0502020204030204" pitchFamily="34" charset="0"/>
                <a:cs typeface="Arial" panose="020B0604020202020204" pitchFamily="34" charset="0"/>
              </a:rPr>
              <a:t>БСК участва със свои представители в междуведомствена работна група за промени в законодателството, свързани с  въпросите на трудовата миграция и оптимизиране на процедурите по назначаване на работа на чужденци, в рамките на която са представени множество предложения </a:t>
            </a:r>
            <a:r>
              <a:rPr lang="bg-BG" sz="1800" dirty="0">
                <a:effectLst/>
                <a:ea typeface="Calibri" panose="020F0502020204030204" pitchFamily="34" charset="0"/>
              </a:rPr>
              <a:t>за промени, </a:t>
            </a:r>
            <a:r>
              <a:rPr lang="bg-BG" sz="1800" dirty="0">
                <a:effectLst/>
                <a:ea typeface="Times New Roman" panose="02020603050405020304" pitchFamily="18" charset="0"/>
              </a:rPr>
              <a:t>които отразяват вижданията на БСК и работодателите, като:</a:t>
            </a:r>
            <a:r>
              <a:rPr lang="bg-BG" dirty="0">
                <a:ea typeface="Calibri" panose="020F0502020204030204" pitchFamily="34" charset="0"/>
                <a:cs typeface="Arial" panose="020B0604020202020204" pitchFamily="34" charset="0"/>
              </a:rPr>
              <a:t> </a:t>
            </a:r>
          </a:p>
          <a:p>
            <a:pPr marL="360363" indent="-184150">
              <a:buFont typeface="Arial" panose="020B0604020202020204" pitchFamily="34" charset="0"/>
              <a:buChar char="•"/>
            </a:pPr>
            <a:r>
              <a:rPr lang="ru-RU" dirty="0">
                <a:ea typeface="Calibri" panose="020F0502020204030204" pitchFamily="34" charset="0"/>
                <a:cs typeface="Arial" panose="020B0604020202020204" pitchFamily="34" charset="0"/>
              </a:rPr>
              <a:t>Отпадане на ограничението за квоти за достъп до пазара на труда на работници от трети държави;</a:t>
            </a:r>
          </a:p>
          <a:p>
            <a:pPr marL="360363" indent="-184150">
              <a:buFont typeface="Arial" panose="020B0604020202020204" pitchFamily="34" charset="0"/>
              <a:buChar char="•"/>
            </a:pPr>
            <a:r>
              <a:rPr lang="ru-RU" dirty="0"/>
              <a:t>Отпадане на изискването за предварително осигурено жилище още в началото на процедурата за Синя карта;</a:t>
            </a:r>
          </a:p>
          <a:p>
            <a:pPr marL="360363" indent="-184150">
              <a:buFont typeface="Arial" panose="020B0604020202020204" pitchFamily="34" charset="0"/>
              <a:buChar char="•"/>
            </a:pPr>
            <a:r>
              <a:rPr lang="ru-RU" dirty="0"/>
              <a:t>Изрично уреждане на възможността и на процедурата за промяна на длъжността в рамките на съществуващото трудово правоотношение;</a:t>
            </a:r>
          </a:p>
          <a:p>
            <a:pPr marL="360363" indent="-184150">
              <a:buFont typeface="Arial" panose="020B0604020202020204" pitchFamily="34" charset="0"/>
              <a:buChar char="•"/>
            </a:pPr>
            <a:r>
              <a:rPr lang="ru-RU" dirty="0"/>
              <a:t>Премахване за висококвалифицираните кадри на изискванията за удостоверяване на професионален опит и умения чрез представяне на официален документ, издаден от компетентен орган.</a:t>
            </a:r>
          </a:p>
          <a:p>
            <a:pPr marL="360363" indent="-184150">
              <a:buFont typeface="Arial" panose="020B0604020202020204" pitchFamily="34" charset="0"/>
              <a:buChar char="•"/>
            </a:pPr>
            <a:r>
              <a:rPr lang="ru-RU" dirty="0"/>
              <a:t>Преформулиране на разпоредбата </a:t>
            </a:r>
            <a:r>
              <a:rPr lang="ru-RU" sz="1800" dirty="0"/>
              <a:t>относно максималния срок на процедурата за синя карта, като се вземе предвид императивното изискване на директивата срокът да спира да тече, докато органите получат изискваните допълнителни документи или информация.</a:t>
            </a:r>
            <a:r>
              <a:rPr lang="bg-BG" dirty="0"/>
              <a:t> </a:t>
            </a:r>
          </a:p>
          <a:p>
            <a:pPr marL="360363" indent="-184150">
              <a:buFont typeface="Arial" panose="020B0604020202020204" pitchFamily="34" charset="0"/>
              <a:buChar char="•"/>
            </a:pPr>
            <a:r>
              <a:rPr lang="bg-BG" dirty="0"/>
              <a:t>Въвеждане на</a:t>
            </a:r>
            <a:r>
              <a:rPr lang="ru-RU" dirty="0"/>
              <a:t> изключение по отношение на лицата с приравнени на гражданите на ЕС права за уведомяване на Изпълнителна агенция „Главна инспекция по труда" в 7-дневен срок от датата на действителното започване на работа на гражданина на трета държава;</a:t>
            </a:r>
          </a:p>
          <a:p>
            <a:pPr>
              <a:buFont typeface="Wingdings" panose="05000000000000000000" pitchFamily="2" charset="2"/>
              <a:buChar char="Ø"/>
            </a:pPr>
            <a:endParaRPr lang="ru-RU" sz="1800" dirty="0"/>
          </a:p>
          <a:p>
            <a:pPr marL="0" indent="0">
              <a:buNone/>
            </a:pPr>
            <a:endParaRPr lang="ru-RU" dirty="0"/>
          </a:p>
          <a:p>
            <a:endParaRPr lang="ru-RU" dirty="0"/>
          </a:p>
          <a:p>
            <a:endParaRPr lang="ru-RU" dirty="0"/>
          </a:p>
          <a:p>
            <a:endParaRPr lang="ru-RU" dirty="0"/>
          </a:p>
        </p:txBody>
      </p:sp>
    </p:spTree>
    <p:extLst>
      <p:ext uri="{BB962C8B-B14F-4D97-AF65-F5344CB8AC3E}">
        <p14:creationId xmlns:p14="http://schemas.microsoft.com/office/powerpoint/2010/main" val="3436446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96CF-8728-437C-A18D-87D6CE0C6F04}"/>
              </a:ext>
            </a:extLst>
          </p:cNvPr>
          <p:cNvSpPr>
            <a:spLocks noGrp="1"/>
          </p:cNvSpPr>
          <p:nvPr>
            <p:ph type="title"/>
          </p:nvPr>
        </p:nvSpPr>
        <p:spPr/>
        <p:txBody>
          <a:bodyPr/>
          <a:lstStyle/>
          <a:p>
            <a:r>
              <a:rPr lang="bg-BG" dirty="0"/>
              <a:t>Предложения за промени в Закона за професионалното </a:t>
            </a:r>
            <a:br>
              <a:rPr lang="bg-BG" dirty="0"/>
            </a:br>
            <a:r>
              <a:rPr lang="bg-BG" dirty="0"/>
              <a:t>образование и обучение</a:t>
            </a:r>
            <a:endParaRPr lang="en-US" dirty="0"/>
          </a:p>
        </p:txBody>
      </p:sp>
      <p:sp>
        <p:nvSpPr>
          <p:cNvPr id="3" name="Content Placeholder 2">
            <a:extLst>
              <a:ext uri="{FF2B5EF4-FFF2-40B4-BE49-F238E27FC236}">
                <a16:creationId xmlns:a16="http://schemas.microsoft.com/office/drawing/2014/main" id="{133D4767-2122-43F1-813D-066A60E8D25F}"/>
              </a:ext>
            </a:extLst>
          </p:cNvPr>
          <p:cNvSpPr>
            <a:spLocks noGrp="1"/>
          </p:cNvSpPr>
          <p:nvPr>
            <p:ph sz="quarter" idx="10"/>
          </p:nvPr>
        </p:nvSpPr>
        <p:spPr/>
        <p:txBody>
          <a:bodyPr/>
          <a:lstStyle/>
          <a:p>
            <a:r>
              <a:rPr lang="bg-BG" dirty="0"/>
              <a:t>Нов </a:t>
            </a:r>
            <a:r>
              <a:rPr lang="ru-RU" dirty="0"/>
              <a:t>Списъка на професиите за професионално образование и обучение (СППОО) – отпадат специалностите, включват се нива на ЕКР и НКР</a:t>
            </a:r>
            <a:r>
              <a:rPr lang="bg-BG" dirty="0"/>
              <a:t> </a:t>
            </a:r>
          </a:p>
          <a:p>
            <a:r>
              <a:rPr lang="bg-BG" dirty="0"/>
              <a:t>Облекчават се изискванията към Наставника при </a:t>
            </a:r>
            <a:r>
              <a:rPr lang="bg-BG" dirty="0" err="1"/>
              <a:t>дуалното</a:t>
            </a:r>
            <a:r>
              <a:rPr lang="bg-BG" dirty="0"/>
              <a:t> обучение</a:t>
            </a:r>
          </a:p>
          <a:p>
            <a:r>
              <a:rPr lang="ru-RU" dirty="0"/>
              <a:t>Прецизиране на дефиниция на понятието „част от професия“ – «постигането на не по-малко от три единици резултати от учене, като поне една единица резултати от учене е от специфичната професионална подготовка».</a:t>
            </a:r>
          </a:p>
          <a:p>
            <a:pPr marL="0" indent="0">
              <a:buNone/>
            </a:pPr>
            <a:endParaRPr lang="ru-RU" b="1" dirty="0" smtClean="0"/>
          </a:p>
          <a:p>
            <a:pPr marL="0" indent="0">
              <a:buNone/>
            </a:pPr>
            <a:r>
              <a:rPr lang="ru-RU" b="1" dirty="0" smtClean="0"/>
              <a:t>Предложения </a:t>
            </a:r>
            <a:r>
              <a:rPr lang="ru-RU" b="1" dirty="0"/>
              <a:t>на БСК:</a:t>
            </a:r>
          </a:p>
          <a:p>
            <a:pPr>
              <a:buFont typeface="Arial" panose="020B0604020202020204" pitchFamily="34" charset="0"/>
              <a:buChar char="•"/>
            </a:pPr>
            <a:r>
              <a:rPr lang="ru-RU" dirty="0"/>
              <a:t>Създаване на механизъм за проследяването на реализацията на завършилите професионална гимназия</a:t>
            </a:r>
          </a:p>
          <a:p>
            <a:pPr>
              <a:buFont typeface="Arial" panose="020B0604020202020204" pitchFamily="34" charset="0"/>
              <a:buChar char="•"/>
            </a:pPr>
            <a:r>
              <a:rPr lang="ru-RU" dirty="0"/>
              <a:t>Създаване на възможност за участие на работодателските организации във външно оценяване</a:t>
            </a:r>
          </a:p>
          <a:p>
            <a:pPr>
              <a:buFont typeface="Arial" panose="020B0604020202020204" pitchFamily="34" charset="0"/>
              <a:buChar char="•"/>
            </a:pPr>
            <a:r>
              <a:rPr lang="ru-RU" dirty="0"/>
              <a:t>Регламентиране на професионалното ориентиране и консултиране</a:t>
            </a:r>
            <a:endParaRPr lang="en-US" dirty="0"/>
          </a:p>
        </p:txBody>
      </p:sp>
    </p:spTree>
    <p:extLst>
      <p:ext uri="{BB962C8B-B14F-4D97-AF65-F5344CB8AC3E}">
        <p14:creationId xmlns:p14="http://schemas.microsoft.com/office/powerpoint/2010/main" val="81849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ltLang="bg-BG" sz="2800" dirty="0">
                <a:ea typeface="ＭＳ Ｐゴシック" panose="020B0600070205080204" pitchFamily="34" charset="-128"/>
              </a:rPr>
              <a:t>КАКВО ПРЕДСТОИ В БЛИЗКО БЪДЕЩЕ?</a:t>
            </a:r>
            <a:endParaRPr lang="bg-BG" dirty="0"/>
          </a:p>
        </p:txBody>
      </p:sp>
      <p:sp>
        <p:nvSpPr>
          <p:cNvPr id="3" name="Content Placeholder 2"/>
          <p:cNvSpPr>
            <a:spLocks noGrp="1"/>
          </p:cNvSpPr>
          <p:nvPr>
            <p:ph sz="quarter" idx="10"/>
          </p:nvPr>
        </p:nvSpPr>
        <p:spPr/>
        <p:txBody>
          <a:bodyPr>
            <a:normAutofit fontScale="85000" lnSpcReduction="20000"/>
          </a:bodyPr>
          <a:lstStyle/>
          <a:p>
            <a:pPr marL="0" indent="0">
              <a:buNone/>
            </a:pPr>
            <a:r>
              <a:rPr lang="ru-RU" dirty="0"/>
              <a:t>	</a:t>
            </a:r>
            <a:endParaRPr lang="bg-BG" sz="1800" dirty="0">
              <a:effectLst/>
              <a:latin typeface="Calibri" panose="020F0502020204030204" pitchFamily="34" charset="0"/>
              <a:ea typeface="Calibri" panose="020F0502020204030204" pitchFamily="34" charset="0"/>
            </a:endParaRPr>
          </a:p>
          <a:p>
            <a:r>
              <a:rPr lang="bg-BG" sz="2200" dirty="0">
                <a:ea typeface="Calibri" panose="020F0502020204030204" pitchFamily="34" charset="0"/>
              </a:rPr>
              <a:t>  Промени в КТ</a:t>
            </a:r>
          </a:p>
          <a:p>
            <a:pPr marL="534988" lvl="1" indent="-266700">
              <a:buFont typeface="Arial" panose="020B0604020202020204" pitchFamily="34" charset="0"/>
              <a:buChar char="•"/>
            </a:pPr>
            <a:r>
              <a:rPr lang="ru-RU" sz="2200" dirty="0" smtClean="0">
                <a:ea typeface="Calibri" panose="020F0502020204030204" pitchFamily="34" charset="0"/>
              </a:rPr>
              <a:t>В</a:t>
            </a:r>
            <a:r>
              <a:rPr lang="ru-RU" sz="2200" b="0" i="0" dirty="0" smtClean="0">
                <a:effectLst/>
              </a:rPr>
              <a:t>сички </a:t>
            </a:r>
            <a:r>
              <a:rPr lang="ru-RU" sz="2200" b="0" i="0" dirty="0">
                <a:effectLst/>
              </a:rPr>
              <a:t>фирми с персонал над 50 </a:t>
            </a:r>
            <a:r>
              <a:rPr lang="ru-RU" sz="2200" dirty="0"/>
              <a:t>души, както и работодатели, извършващи ресторантьорски и кетеринг услуги, независимо  от броя на наетите лица, да </a:t>
            </a:r>
            <a:r>
              <a:rPr lang="ru-RU" sz="2200" b="0" i="0" dirty="0">
                <a:effectLst/>
              </a:rPr>
              <a:t>изплащат заплатите на служителите си само по банков път; </a:t>
            </a:r>
          </a:p>
          <a:p>
            <a:pPr marL="534988" lvl="1" indent="-266700">
              <a:buFont typeface="Arial" panose="020B0604020202020204" pitchFamily="34" charset="0"/>
              <a:buChar char="•"/>
            </a:pPr>
            <a:r>
              <a:rPr lang="bg-BG" sz="2200" dirty="0" smtClean="0">
                <a:ea typeface="Calibri" panose="020F0502020204030204" pitchFamily="34" charset="0"/>
              </a:rPr>
              <a:t>Промени </a:t>
            </a:r>
            <a:r>
              <a:rPr lang="bg-BG" sz="2200" dirty="0">
                <a:ea typeface="Calibri" panose="020F0502020204030204" pitchFamily="34" charset="0"/>
              </a:rPr>
              <a:t>в режима на работата от разстояние;</a:t>
            </a:r>
          </a:p>
          <a:p>
            <a:pPr marL="534988" lvl="1" indent="-266700">
              <a:buFont typeface="Arial" panose="020B0604020202020204" pitchFamily="34" charset="0"/>
              <a:buChar char="•"/>
            </a:pPr>
            <a:r>
              <a:rPr lang="ru-RU" sz="2200" dirty="0" smtClean="0">
                <a:effectLst/>
              </a:rPr>
              <a:t>Въвеждане </a:t>
            </a:r>
            <a:r>
              <a:rPr lang="ru-RU" sz="2200" dirty="0">
                <a:effectLst/>
              </a:rPr>
              <a:t>на електронен трудов запис, който да замени трудовата книжка;</a:t>
            </a:r>
            <a:endParaRPr lang="bg-BG" sz="2200" dirty="0">
              <a:ea typeface="Calibri" panose="020F0502020204030204" pitchFamily="34" charset="0"/>
            </a:endParaRPr>
          </a:p>
          <a:p>
            <a:r>
              <a:rPr lang="bg-BG" sz="2200" dirty="0">
                <a:ea typeface="Calibri" panose="020F0502020204030204" pitchFamily="34" charset="0"/>
              </a:rPr>
              <a:t>  Промени в Закона за чужденците в Република България</a:t>
            </a:r>
            <a:r>
              <a:rPr lang="bg-BG" sz="2200" dirty="0">
                <a:effectLst/>
                <a:ea typeface="Calibri" panose="020F0502020204030204" pitchFamily="34" charset="0"/>
              </a:rPr>
              <a:t>.</a:t>
            </a:r>
          </a:p>
          <a:p>
            <a:pPr marL="534988" indent="-266700">
              <a:buFont typeface="Arial" panose="020B0604020202020204" pitchFamily="34" charset="0"/>
              <a:buChar char="•"/>
            </a:pPr>
            <a:r>
              <a:rPr lang="bg-BG" sz="2200" dirty="0" smtClean="0">
                <a:ea typeface="Times New Roman" panose="02020603050405020304" pitchFamily="18" charset="0"/>
              </a:rPr>
              <a:t>П</a:t>
            </a:r>
            <a:r>
              <a:rPr lang="bg-BG" sz="2200" dirty="0" smtClean="0">
                <a:effectLst/>
                <a:ea typeface="Times New Roman" panose="02020603050405020304" pitchFamily="18" charset="0"/>
              </a:rPr>
              <a:t>ри </a:t>
            </a:r>
            <a:r>
              <a:rPr lang="bg-BG" sz="2200" dirty="0">
                <a:effectLst/>
                <a:ea typeface="Times New Roman" panose="02020603050405020304" pitchFamily="18" charset="0"/>
              </a:rPr>
              <a:t>сезонните работници</a:t>
            </a:r>
            <a:r>
              <a:rPr lang="en-US" sz="2200" dirty="0">
                <a:effectLst/>
                <a:ea typeface="Times New Roman" panose="02020603050405020304" pitchFamily="18" charset="0"/>
              </a:rPr>
              <a:t>:</a:t>
            </a:r>
            <a:endParaRPr lang="bg-BG" sz="2200" dirty="0">
              <a:effectLst/>
              <a:ea typeface="Calibri" panose="020F0502020204030204" pitchFamily="34" charset="0"/>
            </a:endParaRPr>
          </a:p>
          <a:p>
            <a:pPr marL="788988" lvl="2" indent="-254000">
              <a:buFont typeface="Calibri" panose="020F0502020204030204" pitchFamily="34" charset="0"/>
              <a:buChar char="-"/>
            </a:pPr>
            <a:r>
              <a:rPr lang="bg-BG" sz="2200" dirty="0">
                <a:effectLst/>
                <a:ea typeface="Times New Roman" panose="02020603050405020304" pitchFamily="18" charset="0"/>
              </a:rPr>
              <a:t>след 3-месечен престой да могат да останат в страната за още 3 месеца без нова виза </a:t>
            </a:r>
            <a:r>
              <a:rPr lang="en-US" sz="2200" dirty="0">
                <a:effectLst/>
                <a:ea typeface="Times New Roman" panose="02020603050405020304" pitchFamily="18" charset="0"/>
              </a:rPr>
              <a:t>D;</a:t>
            </a:r>
            <a:endParaRPr lang="bg-BG" sz="2200" dirty="0">
              <a:effectLst/>
              <a:ea typeface="Calibri" panose="020F0502020204030204" pitchFamily="34" charset="0"/>
            </a:endParaRPr>
          </a:p>
          <a:p>
            <a:pPr marL="788988" lvl="2" indent="-254000">
              <a:buFont typeface="Calibri" panose="020F0502020204030204" pitchFamily="34" charset="0"/>
              <a:buChar char="-"/>
            </a:pPr>
            <a:r>
              <a:rPr lang="bg-BG" sz="2200" dirty="0">
                <a:effectLst/>
                <a:ea typeface="Times New Roman" panose="02020603050405020304" pitchFamily="18" charset="0"/>
              </a:rPr>
              <a:t>да бъдат задължително осигурени от НЗОК (както са и висококвалифицираните със Синя карта)</a:t>
            </a:r>
            <a:endParaRPr lang="bg-BG" sz="2200" dirty="0">
              <a:effectLst/>
              <a:ea typeface="Calibri" panose="020F0502020204030204" pitchFamily="34" charset="0"/>
            </a:endParaRPr>
          </a:p>
          <a:p>
            <a:pPr marL="534988" lvl="0" indent="-266700">
              <a:buFont typeface="Arial" panose="020B0604020202020204" pitchFamily="34" charset="0"/>
              <a:buChar char="•"/>
            </a:pPr>
            <a:r>
              <a:rPr lang="bg-BG" sz="2200" dirty="0" smtClean="0">
                <a:ea typeface="Times New Roman" panose="02020603050405020304" pitchFamily="18" charset="0"/>
              </a:rPr>
              <a:t>П</a:t>
            </a:r>
            <a:r>
              <a:rPr lang="bg-BG" sz="2200" dirty="0" smtClean="0">
                <a:effectLst/>
                <a:ea typeface="Times New Roman" panose="02020603050405020304" pitchFamily="18" charset="0"/>
              </a:rPr>
              <a:t>ри </a:t>
            </a:r>
            <a:r>
              <a:rPr lang="bg-BG" sz="2200" dirty="0">
                <a:effectLst/>
                <a:ea typeface="Times New Roman" panose="02020603050405020304" pitchFamily="18" charset="0"/>
              </a:rPr>
              <a:t>висококвалифицираната заетост - адрес</a:t>
            </a:r>
            <a:r>
              <a:rPr lang="bg-BG" sz="2200" dirty="0">
                <a:ea typeface="Times New Roman" panose="02020603050405020304" pitchFamily="18" charset="0"/>
              </a:rPr>
              <a:t>ът</a:t>
            </a:r>
            <a:r>
              <a:rPr lang="bg-BG" sz="2200" dirty="0">
                <a:effectLst/>
                <a:ea typeface="Times New Roman" panose="02020603050405020304" pitchFamily="18" charset="0"/>
              </a:rPr>
              <a:t> да се представя, когато лицето дойде в България; </a:t>
            </a:r>
            <a:endParaRPr lang="bg-BG" sz="2200" dirty="0">
              <a:ea typeface="Calibri" panose="020F0502020204030204" pitchFamily="34" charset="0"/>
            </a:endParaRPr>
          </a:p>
          <a:p>
            <a:pPr marL="534988" lvl="0" indent="-266700">
              <a:buFont typeface="Arial" panose="020B0604020202020204" pitchFamily="34" charset="0"/>
              <a:buChar char="•"/>
            </a:pPr>
            <a:r>
              <a:rPr lang="bg-BG" sz="2200" dirty="0" smtClean="0">
                <a:effectLst/>
                <a:ea typeface="Times New Roman" panose="02020603050405020304" pitchFamily="18" charset="0"/>
              </a:rPr>
              <a:t>О</a:t>
            </a:r>
            <a:r>
              <a:rPr lang="bg-BG" sz="2200" dirty="0" smtClean="0">
                <a:ea typeface="Times New Roman" panose="02020603050405020304" pitchFamily="18" charset="0"/>
              </a:rPr>
              <a:t>т </a:t>
            </a:r>
            <a:r>
              <a:rPr lang="bg-BG" sz="2200" dirty="0">
                <a:ea typeface="Times New Roman" panose="02020603050405020304" pitchFamily="18" charset="0"/>
              </a:rPr>
              <a:t>началото на следващата година заявленията да </a:t>
            </a:r>
            <a:r>
              <a:rPr lang="bg-BG" sz="2200" dirty="0">
                <a:effectLst/>
                <a:ea typeface="Times New Roman" panose="02020603050405020304" pitchFamily="18" charset="0"/>
              </a:rPr>
              <a:t>се подават по електронен път. </a:t>
            </a:r>
            <a:endParaRPr lang="bg-BG" sz="2200" dirty="0">
              <a:ea typeface="Calibri" panose="020F0502020204030204" pitchFamily="34" charset="0"/>
            </a:endParaRPr>
          </a:p>
          <a:p>
            <a:pPr marL="534988" lvl="0" indent="-266700">
              <a:buFont typeface="Arial" panose="020B0604020202020204" pitchFamily="34" charset="0"/>
              <a:buChar char="•"/>
            </a:pPr>
            <a:r>
              <a:rPr lang="bg-BG" sz="2200" dirty="0" smtClean="0">
                <a:effectLst/>
                <a:ea typeface="Times New Roman" panose="02020603050405020304" pitchFamily="18" charset="0"/>
              </a:rPr>
              <a:t>Нова </a:t>
            </a:r>
            <a:r>
              <a:rPr lang="bg-BG" sz="2200" dirty="0">
                <a:effectLst/>
                <a:ea typeface="Times New Roman" panose="02020603050405020304" pitchFamily="18" charset="0"/>
              </a:rPr>
              <a:t>категория за специализантите.</a:t>
            </a:r>
            <a:endParaRPr lang="bg-BG" sz="2200" dirty="0">
              <a:effectLst/>
              <a:ea typeface="Calibri" panose="020F0502020204030204" pitchFamily="34" charset="0"/>
            </a:endParaRPr>
          </a:p>
          <a:p>
            <a:endParaRPr lang="bg-BG" dirty="0"/>
          </a:p>
        </p:txBody>
      </p:sp>
      <p:sp>
        <p:nvSpPr>
          <p:cNvPr id="8" name="Content Placeholder 2"/>
          <p:cNvSpPr txBox="1">
            <a:spLocks/>
          </p:cNvSpPr>
          <p:nvPr/>
        </p:nvSpPr>
        <p:spPr>
          <a:xfrm>
            <a:off x="6528048" y="6165304"/>
            <a:ext cx="5148000" cy="581353"/>
          </a:xfrm>
          <a:prstGeom prst="rect">
            <a:avLst/>
          </a:prstGeom>
        </p:spPr>
        <p:txBody>
          <a:bodyPr vert="horz" lIns="91440" tIns="45720" rIns="91440" bIns="45720" rtlCol="0" anchor="b">
            <a:normAutofit/>
          </a:bodyPr>
          <a:lstStyle>
            <a:lvl1pPr marL="0" indent="0" algn="just" defTabSz="914400" rtl="0" eaLnBrk="1" latinLnBrk="0" hangingPunct="1">
              <a:spcBef>
                <a:spcPts val="1000"/>
              </a:spcBef>
              <a:buSzPct val="90000"/>
              <a:buFontTx/>
              <a:buNone/>
              <a:defRPr sz="2000" b="1" kern="1200">
                <a:solidFill>
                  <a:srgbClr val="00466E"/>
                </a:solidFill>
                <a:latin typeface="Arial Narrow" panose="020B0606020202030204" pitchFamily="34" charset="0"/>
                <a:ea typeface="+mn-ea"/>
                <a:cs typeface="+mn-cs"/>
              </a:defRPr>
            </a:lvl1pPr>
            <a:lvl2pPr marL="457200" indent="0" algn="just" defTabSz="914400" rtl="0" eaLnBrk="1" latinLnBrk="0" hangingPunct="1">
              <a:spcBef>
                <a:spcPts val="1000"/>
              </a:spcBef>
              <a:buClr>
                <a:srgbClr val="00466E"/>
              </a:buClr>
              <a:buSzPct val="90000"/>
              <a:buFont typeface="Wingdings 2" panose="05020102010507070707" pitchFamily="18" charset="2"/>
              <a:buNone/>
              <a:defRPr sz="2000" b="1" kern="1200">
                <a:solidFill>
                  <a:srgbClr val="00466E"/>
                </a:solidFill>
                <a:latin typeface="Arial Narrow" panose="020B0606020202030204" pitchFamily="34" charset="0"/>
                <a:ea typeface="+mn-ea"/>
                <a:cs typeface="+mn-cs"/>
              </a:defRPr>
            </a:lvl2pPr>
            <a:lvl3pPr marL="914400" indent="0" algn="just" defTabSz="914400" rtl="0" eaLnBrk="1" latinLnBrk="0" hangingPunct="1">
              <a:spcBef>
                <a:spcPts val="1000"/>
              </a:spcBef>
              <a:buFont typeface="Arial" panose="020B0604020202020204" pitchFamily="34" charset="0"/>
              <a:buNone/>
              <a:defRPr sz="1800" b="1" kern="1200">
                <a:solidFill>
                  <a:srgbClr val="00466E"/>
                </a:solidFill>
                <a:latin typeface="Arial Narrow" panose="020B0606020202030204" pitchFamily="34" charset="0"/>
                <a:ea typeface="+mn-ea"/>
                <a:cs typeface="+mn-cs"/>
              </a:defRPr>
            </a:lvl3pPr>
            <a:lvl4pPr marL="1371600" indent="0" algn="just" defTabSz="914400" rtl="0" eaLnBrk="1" latinLnBrk="0" hangingPunct="1">
              <a:spcBef>
                <a:spcPts val="1000"/>
              </a:spcBef>
              <a:buFont typeface="Arial" panose="020B0604020202020204" pitchFamily="34" charset="0"/>
              <a:buNone/>
              <a:defRPr sz="1600" b="1" kern="1200">
                <a:solidFill>
                  <a:srgbClr val="00466E"/>
                </a:solidFill>
                <a:latin typeface="Arial Narrow" panose="020B0606020202030204" pitchFamily="34" charset="0"/>
                <a:ea typeface="+mn-ea"/>
                <a:cs typeface="+mn-cs"/>
              </a:defRPr>
            </a:lvl4pPr>
            <a:lvl5pPr marL="1828800" indent="0" algn="just" defTabSz="914400" rtl="0" eaLnBrk="1" latinLnBrk="0" hangingPunct="1">
              <a:spcBef>
                <a:spcPts val="1000"/>
              </a:spcBef>
              <a:buFont typeface="Arial" panose="020B0604020202020204" pitchFamily="34" charset="0"/>
              <a:buNone/>
              <a:defRPr sz="1600" b="1" kern="1200">
                <a:solidFill>
                  <a:srgbClr val="00466E"/>
                </a:solidFill>
                <a:latin typeface="Arial Narrow" panose="020B0606020202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l"/>
            <a:endParaRPr lang="bg-BG" sz="1600" b="0" i="1" dirty="0">
              <a:solidFill>
                <a:schemeClr val="bg1"/>
              </a:solidFill>
            </a:endParaRPr>
          </a:p>
        </p:txBody>
      </p:sp>
    </p:spTree>
    <p:extLst>
      <p:ext uri="{BB962C8B-B14F-4D97-AF65-F5344CB8AC3E}">
        <p14:creationId xmlns:p14="http://schemas.microsoft.com/office/powerpoint/2010/main" val="2868502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a:hlinkClick r:id="" action="ppaction://noaction"/>
          </p:cNvPr>
          <p:cNvSpPr/>
          <p:nvPr/>
        </p:nvSpPr>
        <p:spPr>
          <a:xfrm rot="5857452">
            <a:off x="6722273" y="5286478"/>
            <a:ext cx="1412296" cy="1980000"/>
          </a:xfrm>
          <a:prstGeom prst="trapezoid">
            <a:avLst>
              <a:gd name="adj" fmla="val 12539"/>
            </a:avLst>
          </a:prstGeom>
          <a:blipFill dpi="0" rotWithShape="0">
            <a:blip r:embed="rId3" cstate="email"/>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bg-BG"/>
          </a:p>
        </p:txBody>
      </p:sp>
      <p:sp>
        <p:nvSpPr>
          <p:cNvPr id="5" name="Trapezoid 4">
            <a:hlinkClick r:id="" action="ppaction://noaction"/>
          </p:cNvPr>
          <p:cNvSpPr/>
          <p:nvPr/>
        </p:nvSpPr>
        <p:spPr>
          <a:xfrm rot="9110457">
            <a:off x="9167894" y="1203250"/>
            <a:ext cx="1944801" cy="1980000"/>
          </a:xfrm>
          <a:prstGeom prst="trapezoid">
            <a:avLst>
              <a:gd name="adj" fmla="val 17853"/>
            </a:avLst>
          </a:prstGeom>
          <a:blipFill dpi="0" rotWithShape="0">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tile tx="304800" ty="-317500" sx="80000" sy="80000" flip="none" algn="ctr"/>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bg-BG"/>
          </a:p>
        </p:txBody>
      </p:sp>
      <p:sp>
        <p:nvSpPr>
          <p:cNvPr id="6" name="Trapezoid 5">
            <a:hlinkClick r:id="" action="ppaction://noaction"/>
          </p:cNvPr>
          <p:cNvSpPr/>
          <p:nvPr/>
        </p:nvSpPr>
        <p:spPr>
          <a:xfrm rot="10230114">
            <a:off x="10812829" y="663438"/>
            <a:ext cx="1555369" cy="1980000"/>
          </a:xfrm>
          <a:prstGeom prst="trapezoid">
            <a:avLst>
              <a:gd name="adj" fmla="val 21317"/>
            </a:avLst>
          </a:prstGeom>
          <a:blipFill dpi="0" rotWithShape="0">
            <a:blip r:embed="rId6" cstate="email">
              <a:extLst>
                <a:ext uri="{28A0092B-C50C-407E-A947-70E740481C1C}">
                  <a14:useLocalDpi xmlns:a14="http://schemas.microsoft.com/office/drawing/2010/main"/>
                </a:ext>
              </a:extLst>
            </a:blip>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bg-BG"/>
          </a:p>
        </p:txBody>
      </p:sp>
      <p:sp>
        <p:nvSpPr>
          <p:cNvPr id="22" name="Trapezoid 21">
            <a:hlinkClick r:id="" action="ppaction://noaction"/>
          </p:cNvPr>
          <p:cNvSpPr/>
          <p:nvPr/>
        </p:nvSpPr>
        <p:spPr>
          <a:xfrm rot="7995497">
            <a:off x="7807887" y="2313440"/>
            <a:ext cx="1944801" cy="1980000"/>
          </a:xfrm>
          <a:prstGeom prst="trapezoid">
            <a:avLst>
              <a:gd name="adj" fmla="val 17853"/>
            </a:avLst>
          </a:prstGeom>
          <a:blipFill dpi="0" rotWithShape="0">
            <a:blip r:embed="rId7"/>
            <a:srcRect/>
            <a:stretch>
              <a:fillRect t="3000" r="-40000" b="-1000"/>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bg-BG"/>
          </a:p>
        </p:txBody>
      </p:sp>
      <p:sp>
        <p:nvSpPr>
          <p:cNvPr id="23" name="Trapezoid 22">
            <a:hlinkClick r:id="" action="ppaction://noaction"/>
          </p:cNvPr>
          <p:cNvSpPr/>
          <p:nvPr/>
        </p:nvSpPr>
        <p:spPr>
          <a:xfrm rot="6774007">
            <a:off x="6871426" y="3815967"/>
            <a:ext cx="1944801" cy="1980000"/>
          </a:xfrm>
          <a:prstGeom prst="trapezoid">
            <a:avLst>
              <a:gd name="adj" fmla="val 17853"/>
            </a:avLst>
          </a:prstGeom>
          <a:blipFill dpi="0" rotWithShape="0">
            <a:blip r:embed="rId8"/>
            <a:srcRect/>
            <a:stretch>
              <a:fillRect/>
            </a:stretch>
          </a:blipFill>
          <a:ln>
            <a:solidFill>
              <a:srgbClr val="004678"/>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bg-BG"/>
          </a:p>
        </p:txBody>
      </p:sp>
      <p:sp>
        <p:nvSpPr>
          <p:cNvPr id="10" name="Rectangle 9"/>
          <p:cNvSpPr/>
          <p:nvPr/>
        </p:nvSpPr>
        <p:spPr>
          <a:xfrm>
            <a:off x="8904312" y="5133111"/>
            <a:ext cx="3096343" cy="923330"/>
          </a:xfrm>
          <a:prstGeom prst="rect">
            <a:avLst/>
          </a:prstGeom>
          <a:noFill/>
          <a:ln>
            <a:noFill/>
          </a:ln>
          <a:effectLst/>
        </p:spPr>
        <p:txBody>
          <a:bodyPr wrap="square" lIns="91440" tIns="45720" rIns="91440" bIns="45720">
            <a:spAutoFit/>
          </a:bodyPr>
          <a:lstStyle/>
          <a:p>
            <a:pPr algn="ctr"/>
            <a:r>
              <a:rPr lang="ru-RU" dirty="0">
                <a:solidFill>
                  <a:srgbClr val="00466E"/>
                </a:solidFill>
                <a:latin typeface="Monotype Corsiva" pitchFamily="66" charset="0"/>
              </a:rPr>
              <a:t>В подкрепа на българските </a:t>
            </a:r>
          </a:p>
          <a:p>
            <a:pPr algn="ctr"/>
            <a:r>
              <a:rPr lang="ru-RU" dirty="0">
                <a:solidFill>
                  <a:srgbClr val="00466E"/>
                </a:solidFill>
                <a:latin typeface="Monotype Corsiva" pitchFamily="66" charset="0"/>
              </a:rPr>
              <a:t>Индустриалци и работодатели </a:t>
            </a:r>
          </a:p>
          <a:p>
            <a:pPr algn="ctr"/>
            <a:r>
              <a:rPr lang="ru-RU" dirty="0">
                <a:solidFill>
                  <a:srgbClr val="00466E"/>
                </a:solidFill>
                <a:latin typeface="Monotype Corsiva" pitchFamily="66" charset="0"/>
              </a:rPr>
              <a:t>от 25 април 1980 г. ...</a:t>
            </a:r>
          </a:p>
        </p:txBody>
      </p:sp>
      <p:sp>
        <p:nvSpPr>
          <p:cNvPr id="8" name="Title 1"/>
          <p:cNvSpPr txBox="1">
            <a:spLocks/>
          </p:cNvSpPr>
          <p:nvPr/>
        </p:nvSpPr>
        <p:spPr>
          <a:xfrm>
            <a:off x="476753" y="2585278"/>
            <a:ext cx="5796981" cy="19032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ctr" defTabSz="685800" rtl="0" eaLnBrk="1" latinLnBrk="0" hangingPunct="1">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a:lstStyle>
          <a:p>
            <a:pPr>
              <a:defRPr/>
            </a:pPr>
            <a:r>
              <a:rPr lang="bg-BG" sz="3200"/>
              <a:t>БЛАГОДАРЯ ЗА ВНИМАНИЕТО!</a:t>
            </a:r>
            <a:br>
              <a:rPr lang="bg-BG" sz="3200"/>
            </a:br>
            <a:endParaRPr lang="bg-BG" sz="3200" dirty="0"/>
          </a:p>
        </p:txBody>
      </p:sp>
      <p:sp>
        <p:nvSpPr>
          <p:cNvPr id="9" name="TextBox 8"/>
          <p:cNvSpPr txBox="1"/>
          <p:nvPr/>
        </p:nvSpPr>
        <p:spPr>
          <a:xfrm>
            <a:off x="665281" y="4149565"/>
            <a:ext cx="5328592" cy="2062103"/>
          </a:xfrm>
          <a:prstGeom prst="rect">
            <a:avLst/>
          </a:prstGeom>
          <a:noFill/>
        </p:spPr>
        <p:txBody>
          <a:bodyPr wrap="square" rtlCol="0">
            <a:spAutoFit/>
          </a:bodyPr>
          <a:lstStyle/>
          <a:p>
            <a:r>
              <a:rPr lang="bg-BG" sz="2000" b="1" dirty="0">
                <a:solidFill>
                  <a:schemeClr val="bg1"/>
                </a:solidFill>
              </a:rPr>
              <a:t>Мария Минчева, </a:t>
            </a:r>
          </a:p>
          <a:p>
            <a:r>
              <a:rPr lang="bg-BG" i="1" dirty="0">
                <a:solidFill>
                  <a:schemeClr val="bg1"/>
                </a:solidFill>
              </a:rPr>
              <a:t>Заместник-председател на БСК</a:t>
            </a:r>
          </a:p>
          <a:p>
            <a:r>
              <a:rPr lang="en-US" dirty="0">
                <a:solidFill>
                  <a:schemeClr val="bg1"/>
                </a:solidFill>
              </a:rPr>
              <a:t>M.Mincheva@bia-bg.com</a:t>
            </a:r>
            <a:endParaRPr lang="bg-BG" dirty="0">
              <a:solidFill>
                <a:schemeClr val="bg1"/>
              </a:solidFill>
            </a:endParaRPr>
          </a:p>
          <a:p>
            <a:endParaRPr lang="bg-BG" b="1" dirty="0" smtClean="0">
              <a:solidFill>
                <a:schemeClr val="bg1"/>
              </a:solidFill>
            </a:endParaRPr>
          </a:p>
          <a:p>
            <a:r>
              <a:rPr lang="bg-BG" b="1" dirty="0" smtClean="0">
                <a:solidFill>
                  <a:schemeClr val="bg1"/>
                </a:solidFill>
              </a:rPr>
              <a:t>Светлана </a:t>
            </a:r>
            <a:r>
              <a:rPr lang="bg-BG" b="1" dirty="0">
                <a:solidFill>
                  <a:schemeClr val="bg1"/>
                </a:solidFill>
              </a:rPr>
              <a:t>Дончева</a:t>
            </a:r>
          </a:p>
          <a:p>
            <a:r>
              <a:rPr lang="bg-BG" i="1" dirty="0">
                <a:solidFill>
                  <a:schemeClr val="bg1"/>
                </a:solidFill>
              </a:rPr>
              <a:t>Ръководител на Център за управление на проекти</a:t>
            </a:r>
          </a:p>
          <a:p>
            <a:r>
              <a:rPr lang="en-US" dirty="0">
                <a:solidFill>
                  <a:schemeClr val="bg1"/>
                </a:solidFill>
              </a:rPr>
              <a:t>s.doncheva@bia-bg.bg </a:t>
            </a:r>
            <a:endParaRPr lang="bg-BG" dirty="0">
              <a:solidFill>
                <a:schemeClr val="bg1"/>
              </a:solidFill>
            </a:endParaRPr>
          </a:p>
        </p:txBody>
      </p:sp>
    </p:spTree>
    <p:extLst>
      <p:ext uri="{BB962C8B-B14F-4D97-AF65-F5344CB8AC3E}">
        <p14:creationId xmlns:p14="http://schemas.microsoft.com/office/powerpoint/2010/main" val="4536850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4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900"/>
                            </p:stCondLst>
                            <p:childTnLst>
                              <p:par>
                                <p:cTn id="10" presetID="23" presetClass="entr" presetSubtype="16" fill="hold" grpId="0" nodeType="after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800"/>
                            </p:stCondLst>
                            <p:childTnLst>
                              <p:par>
                                <p:cTn id="15" presetID="23" presetClass="entr" presetSubtype="16" fill="hold" grpId="0" nodeType="after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childTnLst>
                                </p:cTn>
                              </p:par>
                            </p:childTnLst>
                          </p:cTn>
                        </p:par>
                        <p:par>
                          <p:cTn id="19" fill="hold">
                            <p:stCondLst>
                              <p:cond delay="2700"/>
                            </p:stCondLst>
                            <p:childTnLst>
                              <p:par>
                                <p:cTn id="20" presetID="23" presetClass="entr" presetSubtype="16" fill="hold" grpId="0" nodeType="afterEffect">
                                  <p:stCondLst>
                                    <p:cond delay="4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childTnLst>
                                </p:cTn>
                              </p:par>
                            </p:childTnLst>
                          </p:cTn>
                        </p:par>
                        <p:par>
                          <p:cTn id="24" fill="hold">
                            <p:stCondLst>
                              <p:cond delay="3600"/>
                            </p:stCondLst>
                            <p:childTnLst>
                              <p:par>
                                <p:cTn id="25" presetID="23" presetClass="entr" presetSubtype="16" fill="hold" grpId="0" nodeType="after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2" grpId="0" animBg="1"/>
      <p:bldP spid="2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A_OS-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4D925B9-971B-47BC-873D-F575284AFA80}" vid="{51435269-A925-4462-8F7A-1DE31120F0A4}"/>
    </a:ext>
  </a:extLst>
</a:theme>
</file>

<file path=ppt/theme/theme3.xml><?xml version="1.0" encoding="utf-8"?>
<a:theme xmlns:a="http://schemas.openxmlformats.org/drawingml/2006/main" name="2_BIA_OS-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4D925B9-971B-47BC-873D-F575284AFA80}" vid="{9090DD23-30F7-4037-BE14-84BF8199A6AF}"/>
    </a:ext>
  </a:extLst>
</a:theme>
</file>

<file path=ppt/theme/theme4.xml><?xml version="1.0" encoding="utf-8"?>
<a:theme xmlns:a="http://schemas.openxmlformats.org/drawingml/2006/main" name="1_BIA_OS-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 BIA-UNIVERSAL_template-land.potx" id="{EBA24AE3-4E79-4A90-8925-5580B36A2265}" vid="{F07B3CA5-FD6C-46A4-9F13-DE01D917A8C6}"/>
    </a:ext>
  </a:extLst>
</a:theme>
</file>

<file path=ppt/theme/theme5.xml><?xml version="1.0" encoding="utf-8"?>
<a:theme xmlns:a="http://schemas.openxmlformats.org/drawingml/2006/main" name="3_BIA_OS-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 BIA-UNIVERSAL_template-land.potx" id="{EBA24AE3-4E79-4A90-8925-5580B36A2265}" vid="{CA7FDAB4-F56B-44FF-A5A5-CD9B93C7333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Presentation_BIA-OS-templ</Template>
  <TotalTime>1905</TotalTime>
  <Words>1250</Words>
  <Application>Microsoft Office PowerPoint</Application>
  <PresentationFormat>Widescreen</PresentationFormat>
  <Paragraphs>113</Paragraphs>
  <Slides>9</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vt:i4>
      </vt:variant>
    </vt:vector>
  </HeadingPairs>
  <TitlesOfParts>
    <vt:vector size="24" baseType="lpstr">
      <vt:lpstr>ＭＳ Ｐゴシック</vt:lpstr>
      <vt:lpstr>Arial</vt:lpstr>
      <vt:lpstr>Arial Narrow</vt:lpstr>
      <vt:lpstr>Calibri</vt:lpstr>
      <vt:lpstr>Century Gothic</vt:lpstr>
      <vt:lpstr>Monotype Corsiva</vt:lpstr>
      <vt:lpstr>Times New Roman</vt:lpstr>
      <vt:lpstr>Verdana</vt:lpstr>
      <vt:lpstr>Wingdings</vt:lpstr>
      <vt:lpstr>Wingdings 2</vt:lpstr>
      <vt:lpstr>1_Office Theme</vt:lpstr>
      <vt:lpstr>BIA_OS-templ</vt:lpstr>
      <vt:lpstr>2_BIA_OS-templ</vt:lpstr>
      <vt:lpstr>1_BIA_OS-templ</vt:lpstr>
      <vt:lpstr>3_BIA_OS-templ</vt:lpstr>
      <vt:lpstr>PowerPoint Presentation</vt:lpstr>
      <vt:lpstr>Последни инициативи, свързани с човешките ресурси</vt:lpstr>
      <vt:lpstr>Въвеждане на електронен трудов запис,  който да замени трудовата книжка</vt:lpstr>
      <vt:lpstr>Закон за защита на лицата, подаващи сигнали или публично оповестяващи информация за нарушения (ЗЗЛПСПОИН)</vt:lpstr>
      <vt:lpstr>Внос на работници от трети държави</vt:lpstr>
      <vt:lpstr>Предложения за облекчаване на режима на вноса на работници от трети държави</vt:lpstr>
      <vt:lpstr>Предложения за промени в Закона за професионалното  образование и обучение</vt:lpstr>
      <vt:lpstr>КАКВО ПРЕДСТОИ В БЛИЗКО БЪДЕЩЕ?</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Ани Алашка</dc:creator>
  <cp:lastModifiedBy>ASUS</cp:lastModifiedBy>
  <cp:revision>207</cp:revision>
  <cp:lastPrinted>2014-06-09T14:44:01Z</cp:lastPrinted>
  <dcterms:created xsi:type="dcterms:W3CDTF">2014-06-09T09:22:14Z</dcterms:created>
  <dcterms:modified xsi:type="dcterms:W3CDTF">2023-07-06T13:15:49Z</dcterms:modified>
</cp:coreProperties>
</file>